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642" r:id="rId2"/>
    <p:sldId id="720" r:id="rId3"/>
    <p:sldId id="721" r:id="rId4"/>
    <p:sldId id="745" r:id="rId5"/>
    <p:sldId id="746" r:id="rId6"/>
    <p:sldId id="748" r:id="rId7"/>
    <p:sldId id="749" r:id="rId8"/>
    <p:sldId id="743" r:id="rId9"/>
    <p:sldId id="750" r:id="rId10"/>
    <p:sldId id="751" r:id="rId11"/>
    <p:sldId id="752" r:id="rId12"/>
    <p:sldId id="753" r:id="rId13"/>
    <p:sldId id="747" r:id="rId14"/>
    <p:sldId id="736" r:id="rId15"/>
    <p:sldId id="739" r:id="rId16"/>
    <p:sldId id="754" r:id="rId17"/>
    <p:sldId id="755" r:id="rId18"/>
  </p:sldIdLst>
  <p:sldSz cx="12196763" cy="6858000"/>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3765"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2565" algn="l" defTabSz="913765"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199765" algn="l" defTabSz="913765"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6965" algn="l" defTabSz="913765"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384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AF2019"/>
    <a:srgbClr val="F66414"/>
    <a:srgbClr val="008080"/>
    <a:srgbClr val="DF2E25"/>
    <a:srgbClr val="FFB13F"/>
    <a:srgbClr val="F8F8F8"/>
    <a:srgbClr val="FF00FF"/>
    <a:srgbClr val="C2241C"/>
    <a:srgbClr val="BB23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07" autoAdjust="0"/>
    <p:restoredTop sz="98711" autoAdjust="0"/>
  </p:normalViewPr>
  <p:slideViewPr>
    <p:cSldViewPr snapToObjects="1">
      <p:cViewPr varScale="1">
        <p:scale>
          <a:sx n="87" d="100"/>
          <a:sy n="87" d="100"/>
        </p:scale>
        <p:origin x="72" y="174"/>
      </p:cViewPr>
      <p:guideLst>
        <p:guide orient="horz" pos="2160"/>
        <p:guide pos="384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0776"/>
    </p:cViewPr>
  </p:sorterViewPr>
  <p:notesViewPr>
    <p:cSldViewPr snapToObjects="1">
      <p:cViewPr varScale="1">
        <p:scale>
          <a:sx n="81" d="100"/>
          <a:sy n="81" d="100"/>
        </p:scale>
        <p:origin x="-208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AA66804-583B-42BE-962B-441699487C40}" type="datetimeFigureOut">
              <a:rPr lang="zh-CN" altLang="en-US" smtClean="0"/>
              <a:t>2018/12/17</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920FDFD-A5D4-42F3-BCC8-12887DAA73C1}" type="slidenum">
              <a:rPr lang="zh-CN" altLang="en-US" smtClean="0"/>
              <a:t>‹#›</a:t>
            </a:fld>
            <a:endParaRPr lang="zh-CN" altLang="en-US"/>
          </a:p>
        </p:txBody>
      </p:sp>
    </p:spTree>
    <p:extLst>
      <p:ext uri="{BB962C8B-B14F-4D97-AF65-F5344CB8AC3E}">
        <p14:creationId xmlns:p14="http://schemas.microsoft.com/office/powerpoint/2010/main" val="31207375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0" hangingPunct="0">
              <a:defRPr sz="1200"/>
            </a:lvl1pPr>
          </a:lstStyle>
          <a:p>
            <a:endParaRPr lang="zh-CN"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0" hangingPunct="0">
              <a:defRPr sz="1200"/>
            </a:lvl1pPr>
          </a:lstStyle>
          <a:p>
            <a:fld id="{B9EEDA17-7CE7-49CA-897E-A1888A19DA62}" type="datetimeFigureOut">
              <a:rPr lang="zh-CN" altLang="en-US"/>
              <a:t>2018/12/17</a:t>
            </a:fld>
            <a:endParaRPr lang="en-US"/>
          </a:p>
        </p:txBody>
      </p:sp>
      <p:sp>
        <p:nvSpPr>
          <p:cNvPr id="3076" name="Rectangle 4"/>
          <p:cNvSpPr>
            <a:spLocks noGrp="1" noRot="1" noChangeAspect="1" noChangeArrowheads="1"/>
          </p:cNvSpPr>
          <p:nvPr>
            <p:ph type="sldImg" idx="2"/>
          </p:nvPr>
        </p:nvSpPr>
        <p:spPr bwMode="auto">
          <a:xfrm>
            <a:off x="381000" y="685800"/>
            <a:ext cx="60960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0" hangingPunct="0">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0" hangingPunct="0">
              <a:defRPr sz="1200"/>
            </a:lvl1pPr>
          </a:lstStyle>
          <a:p>
            <a:fld id="{CE1689F0-D8FB-450F-A36F-553F26501FEE}" type="slidenum">
              <a:rPr lang="zh-CN" altLang="en-US"/>
              <a:t>‹#›</a:t>
            </a:fld>
            <a:endParaRPr lang="en-US"/>
          </a:p>
        </p:txBody>
      </p:sp>
    </p:spTree>
    <p:extLst>
      <p:ext uri="{BB962C8B-B14F-4D97-AF65-F5344CB8AC3E}">
        <p14:creationId xmlns:p14="http://schemas.microsoft.com/office/powerpoint/2010/main" val="9906364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3765" rtl="0" eaLnBrk="1" latinLnBrk="0" hangingPunct="1">
      <a:defRPr sz="1200" kern="1200">
        <a:solidFill>
          <a:schemeClr val="tx1"/>
        </a:solidFill>
        <a:latin typeface="+mn-lt"/>
        <a:ea typeface="+mn-ea"/>
        <a:cs typeface="+mn-cs"/>
      </a:defRPr>
    </a:lvl6pPr>
    <a:lvl7pPr marL="2742565" algn="l" defTabSz="913765" rtl="0" eaLnBrk="1" latinLnBrk="0" hangingPunct="1">
      <a:defRPr sz="1200" kern="1200">
        <a:solidFill>
          <a:schemeClr val="tx1"/>
        </a:solidFill>
        <a:latin typeface="+mn-lt"/>
        <a:ea typeface="+mn-ea"/>
        <a:cs typeface="+mn-cs"/>
      </a:defRPr>
    </a:lvl7pPr>
    <a:lvl8pPr marL="3199765" algn="l" defTabSz="913765" rtl="0" eaLnBrk="1" latinLnBrk="0" hangingPunct="1">
      <a:defRPr sz="1200" kern="1200">
        <a:solidFill>
          <a:schemeClr val="tx1"/>
        </a:solidFill>
        <a:latin typeface="+mn-lt"/>
        <a:ea typeface="+mn-ea"/>
        <a:cs typeface="+mn-cs"/>
      </a:defRPr>
    </a:lvl8pPr>
    <a:lvl9pPr marL="3656965" algn="l" defTabSz="91376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t>1</a:t>
            </a:fld>
            <a:endParaRPr lang="en-US">
              <a:solidFill>
                <a:prstClr val="black"/>
              </a:solidFill>
            </a:endParaRPr>
          </a:p>
        </p:txBody>
      </p:sp>
    </p:spTree>
    <p:extLst>
      <p:ext uri="{BB962C8B-B14F-4D97-AF65-F5344CB8AC3E}">
        <p14:creationId xmlns:p14="http://schemas.microsoft.com/office/powerpoint/2010/main" val="2082932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15</a:t>
            </a:fld>
            <a:endParaRPr lang="en-US"/>
          </a:p>
        </p:txBody>
      </p:sp>
    </p:spTree>
    <p:extLst>
      <p:ext uri="{BB962C8B-B14F-4D97-AF65-F5344CB8AC3E}">
        <p14:creationId xmlns:p14="http://schemas.microsoft.com/office/powerpoint/2010/main" val="31441372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16</a:t>
            </a:fld>
            <a:endParaRPr lang="en-US"/>
          </a:p>
        </p:txBody>
      </p:sp>
    </p:spTree>
    <p:extLst>
      <p:ext uri="{BB962C8B-B14F-4D97-AF65-F5344CB8AC3E}">
        <p14:creationId xmlns:p14="http://schemas.microsoft.com/office/powerpoint/2010/main" val="24725117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17</a:t>
            </a:fld>
            <a:endParaRPr lang="en-US"/>
          </a:p>
        </p:txBody>
      </p:sp>
    </p:spTree>
    <p:extLst>
      <p:ext uri="{BB962C8B-B14F-4D97-AF65-F5344CB8AC3E}">
        <p14:creationId xmlns:p14="http://schemas.microsoft.com/office/powerpoint/2010/main" val="680094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2</a:t>
            </a:fld>
            <a:endParaRPr lang="en-US"/>
          </a:p>
        </p:txBody>
      </p:sp>
    </p:spTree>
    <p:extLst>
      <p:ext uri="{BB962C8B-B14F-4D97-AF65-F5344CB8AC3E}">
        <p14:creationId xmlns:p14="http://schemas.microsoft.com/office/powerpoint/2010/main" val="1741398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3</a:t>
            </a:fld>
            <a:endParaRPr lang="en-US"/>
          </a:p>
        </p:txBody>
      </p:sp>
    </p:spTree>
    <p:extLst>
      <p:ext uri="{BB962C8B-B14F-4D97-AF65-F5344CB8AC3E}">
        <p14:creationId xmlns:p14="http://schemas.microsoft.com/office/powerpoint/2010/main" val="3835305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4</a:t>
            </a:fld>
            <a:endParaRPr lang="en-US"/>
          </a:p>
        </p:txBody>
      </p:sp>
    </p:spTree>
    <p:extLst>
      <p:ext uri="{BB962C8B-B14F-4D97-AF65-F5344CB8AC3E}">
        <p14:creationId xmlns:p14="http://schemas.microsoft.com/office/powerpoint/2010/main" val="2822780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5</a:t>
            </a:fld>
            <a:endParaRPr lang="en-US"/>
          </a:p>
        </p:txBody>
      </p:sp>
    </p:spTree>
    <p:extLst>
      <p:ext uri="{BB962C8B-B14F-4D97-AF65-F5344CB8AC3E}">
        <p14:creationId xmlns:p14="http://schemas.microsoft.com/office/powerpoint/2010/main" val="670238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6</a:t>
            </a:fld>
            <a:endParaRPr lang="en-US"/>
          </a:p>
        </p:txBody>
      </p:sp>
    </p:spTree>
    <p:extLst>
      <p:ext uri="{BB962C8B-B14F-4D97-AF65-F5344CB8AC3E}">
        <p14:creationId xmlns:p14="http://schemas.microsoft.com/office/powerpoint/2010/main" val="2309237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7</a:t>
            </a:fld>
            <a:endParaRPr lang="en-US"/>
          </a:p>
        </p:txBody>
      </p:sp>
    </p:spTree>
    <p:extLst>
      <p:ext uri="{BB962C8B-B14F-4D97-AF65-F5344CB8AC3E}">
        <p14:creationId xmlns:p14="http://schemas.microsoft.com/office/powerpoint/2010/main" val="38601665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13</a:t>
            </a:fld>
            <a:endParaRPr lang="en-US"/>
          </a:p>
        </p:txBody>
      </p:sp>
    </p:spTree>
    <p:extLst>
      <p:ext uri="{BB962C8B-B14F-4D97-AF65-F5344CB8AC3E}">
        <p14:creationId xmlns:p14="http://schemas.microsoft.com/office/powerpoint/2010/main" val="12993907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t>14</a:t>
            </a:fld>
            <a:endParaRPr lang="en-US"/>
          </a:p>
        </p:txBody>
      </p:sp>
    </p:spTree>
    <p:extLst>
      <p:ext uri="{BB962C8B-B14F-4D97-AF65-F5344CB8AC3E}">
        <p14:creationId xmlns:p14="http://schemas.microsoft.com/office/powerpoint/2010/main" val="3492193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714007" y="2420888"/>
            <a:ext cx="6334126" cy="863600"/>
          </a:xfrm>
        </p:spPr>
        <p:txBody>
          <a:bodyPr/>
          <a:lstStyle>
            <a:lvl1pPr algn="ctr">
              <a:defRPr sz="3600"/>
            </a:lvl1pPr>
          </a:lstStyle>
          <a:p>
            <a:pPr lvl="0"/>
            <a:r>
              <a:rPr lang="zh-CN" noProof="0" smtClean="0"/>
              <a:t>单击此处编辑母版标题样式</a:t>
            </a:r>
          </a:p>
        </p:txBody>
      </p:sp>
      <p:sp>
        <p:nvSpPr>
          <p:cNvPr id="2051" name="Rectangle 3"/>
          <p:cNvSpPr>
            <a:spLocks noGrp="1" noChangeArrowheads="1"/>
          </p:cNvSpPr>
          <p:nvPr>
            <p:ph type="subTitle" idx="1"/>
          </p:nvPr>
        </p:nvSpPr>
        <p:spPr>
          <a:xfrm>
            <a:off x="2715594" y="3500390"/>
            <a:ext cx="6335712" cy="647700"/>
          </a:xfrm>
        </p:spPr>
        <p:txBody>
          <a:bodyPr/>
          <a:lstStyle>
            <a:lvl1pPr marL="0" indent="0" algn="ctr">
              <a:buFontTx/>
              <a:buNone/>
              <a:defRPr sz="2400"/>
            </a:lvl1pPr>
          </a:lstStyle>
          <a:p>
            <a:pPr lvl="0"/>
            <a:r>
              <a:rPr lang="zh-CN" noProof="0" smtClean="0"/>
              <a:t>单击此处编辑母版副标题样式</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43965" y="908053"/>
            <a:ext cx="2743201" cy="521811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3" y="908053"/>
            <a:ext cx="8081963" cy="521811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标题幻灯片">
    <p:spTree>
      <p:nvGrpSpPr>
        <p:cNvPr id="1" name=""/>
        <p:cNvGrpSpPr/>
        <p:nvPr/>
      </p:nvGrpSpPr>
      <p:grpSpPr>
        <a:xfrm>
          <a:off x="0" y="0"/>
          <a:ext cx="0" cy="0"/>
          <a:chOff x="0" y="0"/>
          <a:chExt cx="0" cy="0"/>
        </a:xfrm>
      </p:grpSpPr>
      <p:pic>
        <p:nvPicPr>
          <p:cNvPr id="4" name="Picture 2" descr="PPECLOGO-eff-0-1"/>
          <p:cNvPicPr>
            <a:picLocks noChangeAspect="1" noChangeArrowheads="1"/>
          </p:cNvPicPr>
          <p:nvPr userDrawn="1"/>
        </p:nvPicPr>
        <p:blipFill>
          <a:blip r:embed="rId2" cstate="screen"/>
          <a:srcRect/>
          <a:stretch>
            <a:fillRect/>
          </a:stretch>
        </p:blipFill>
        <p:spPr bwMode="auto">
          <a:xfrm>
            <a:off x="4146916" y="2886611"/>
            <a:ext cx="1060349" cy="79878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PPECLOGO-eff-0-2"/>
          <p:cNvPicPr>
            <a:picLocks noChangeAspect="1" noChangeArrowheads="1"/>
          </p:cNvPicPr>
          <p:nvPr userDrawn="1"/>
        </p:nvPicPr>
        <p:blipFill>
          <a:blip r:embed="rId2" cstate="screen"/>
          <a:srcRect/>
          <a:stretch>
            <a:fillRect/>
          </a:stretch>
        </p:blipFill>
        <p:spPr bwMode="auto">
          <a:xfrm>
            <a:off x="8430462" y="2758265"/>
            <a:ext cx="1096814" cy="83893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PPECLOGO-eff-0-3"/>
          <p:cNvPicPr>
            <a:picLocks noChangeAspect="1" noChangeArrowheads="1"/>
          </p:cNvPicPr>
          <p:nvPr userDrawn="1"/>
        </p:nvPicPr>
        <p:blipFill>
          <a:blip r:embed="rId2"/>
          <a:srcRect/>
          <a:stretch>
            <a:fillRect/>
          </a:stretch>
        </p:blipFill>
        <p:spPr bwMode="auto">
          <a:xfrm>
            <a:off x="1040451" y="1447781"/>
            <a:ext cx="3013732" cy="237621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PPECLOGO-eff-0-1"/>
          <p:cNvPicPr>
            <a:picLocks noChangeAspect="1" noChangeArrowheads="1"/>
          </p:cNvPicPr>
          <p:nvPr userDrawn="1"/>
        </p:nvPicPr>
        <p:blipFill>
          <a:blip r:embed="rId2" cstate="screen"/>
          <a:srcRect/>
          <a:stretch>
            <a:fillRect/>
          </a:stretch>
        </p:blipFill>
        <p:spPr bwMode="auto">
          <a:xfrm>
            <a:off x="4467438" y="3771071"/>
            <a:ext cx="524127" cy="39561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PPECLOGO-eff-0-1"/>
          <p:cNvPicPr>
            <a:picLocks noChangeAspect="1" noChangeArrowheads="1"/>
          </p:cNvPicPr>
          <p:nvPr userDrawn="1"/>
        </p:nvPicPr>
        <p:blipFill>
          <a:blip r:embed="rId2" cstate="screen"/>
          <a:srcRect/>
          <a:stretch>
            <a:fillRect/>
          </a:stretch>
        </p:blipFill>
        <p:spPr bwMode="auto">
          <a:xfrm>
            <a:off x="7376341" y="2904248"/>
            <a:ext cx="401158" cy="30238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PPECLOGO-eff-0-2"/>
          <p:cNvPicPr>
            <a:picLocks noChangeAspect="1" noChangeArrowheads="1"/>
          </p:cNvPicPr>
          <p:nvPr userDrawn="1"/>
        </p:nvPicPr>
        <p:blipFill>
          <a:blip r:embed="rId2" cstate="screen"/>
          <a:srcRect/>
          <a:stretch>
            <a:fillRect/>
          </a:stretch>
        </p:blipFill>
        <p:spPr bwMode="auto">
          <a:xfrm>
            <a:off x="5277819" y="2574152"/>
            <a:ext cx="981731" cy="75091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PPECLOGO-eff-5-4"/>
          <p:cNvPicPr>
            <a:picLocks noChangeAspect="1" noChangeArrowheads="1"/>
          </p:cNvPicPr>
          <p:nvPr userDrawn="1"/>
        </p:nvPicPr>
        <p:blipFill>
          <a:blip r:embed="rId2"/>
          <a:srcRect/>
          <a:stretch>
            <a:fillRect/>
          </a:stretch>
        </p:blipFill>
        <p:spPr bwMode="auto">
          <a:xfrm>
            <a:off x="3261942" y="3206630"/>
            <a:ext cx="1477636" cy="112384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ECLOGO-eff-5-2"/>
          <p:cNvPicPr>
            <a:picLocks noChangeAspect="1" noChangeArrowheads="1"/>
          </p:cNvPicPr>
          <p:nvPr userDrawn="1"/>
        </p:nvPicPr>
        <p:blipFill>
          <a:blip r:embed="rId2"/>
          <a:srcRect/>
          <a:stretch>
            <a:fillRect/>
          </a:stretch>
        </p:blipFill>
        <p:spPr bwMode="auto">
          <a:xfrm>
            <a:off x="5352404" y="3446016"/>
            <a:ext cx="1834444" cy="143630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PPECLOGO-eff-5-4"/>
          <p:cNvPicPr>
            <a:picLocks noChangeAspect="1" noChangeArrowheads="1"/>
          </p:cNvPicPr>
          <p:nvPr userDrawn="1"/>
        </p:nvPicPr>
        <p:blipFill>
          <a:blip r:embed="rId2" cstate="screen"/>
          <a:srcRect/>
          <a:stretch>
            <a:fillRect/>
          </a:stretch>
        </p:blipFill>
        <p:spPr bwMode="auto">
          <a:xfrm>
            <a:off x="9886102" y="2725340"/>
            <a:ext cx="1116793" cy="85170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PPECLOGO-eff-0-1"/>
          <p:cNvPicPr>
            <a:picLocks noChangeAspect="1" noChangeArrowheads="1"/>
          </p:cNvPicPr>
          <p:nvPr userDrawn="1"/>
        </p:nvPicPr>
        <p:blipFill>
          <a:blip r:embed="rId2" cstate="screen"/>
          <a:srcRect/>
          <a:stretch>
            <a:fillRect/>
          </a:stretch>
        </p:blipFill>
        <p:spPr bwMode="auto">
          <a:xfrm>
            <a:off x="7942801" y="3624923"/>
            <a:ext cx="522112" cy="39309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descr="PPECLOGO-eff-0-1"/>
          <p:cNvPicPr>
            <a:picLocks noChangeAspect="1" noChangeArrowheads="1"/>
          </p:cNvPicPr>
          <p:nvPr userDrawn="1"/>
        </p:nvPicPr>
        <p:blipFill>
          <a:blip r:embed="rId2" cstate="screen"/>
          <a:srcRect/>
          <a:stretch>
            <a:fillRect/>
          </a:stretch>
        </p:blipFill>
        <p:spPr bwMode="auto">
          <a:xfrm>
            <a:off x="11254879" y="2365003"/>
            <a:ext cx="522111" cy="393095"/>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PPECLOGO-eff2-1-2"/>
          <p:cNvPicPr>
            <a:picLocks noChangeAspect="1" noChangeArrowheads="1"/>
          </p:cNvPicPr>
          <p:nvPr userDrawn="1"/>
        </p:nvPicPr>
        <p:blipFill>
          <a:blip r:embed="rId2"/>
          <a:srcRect/>
          <a:stretch>
            <a:fillRect/>
          </a:stretch>
        </p:blipFill>
        <p:spPr bwMode="auto">
          <a:xfrm>
            <a:off x="2054437" y="2795896"/>
            <a:ext cx="1697366" cy="1428749"/>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descr="PPECLOGO-eff2-1-3"/>
          <p:cNvPicPr>
            <a:picLocks noChangeAspect="1" noChangeArrowheads="1"/>
          </p:cNvPicPr>
          <p:nvPr userDrawn="1"/>
        </p:nvPicPr>
        <p:blipFill>
          <a:blip r:embed="rId2"/>
          <a:srcRect/>
          <a:stretch>
            <a:fillRect/>
          </a:stretch>
        </p:blipFill>
        <p:spPr bwMode="auto">
          <a:xfrm>
            <a:off x="3983628" y="2785815"/>
            <a:ext cx="437445" cy="365376"/>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descr="PPECLOGO-eff2-1-4"/>
          <p:cNvPicPr>
            <a:picLocks noChangeAspect="1" noChangeArrowheads="1"/>
          </p:cNvPicPr>
          <p:nvPr userDrawn="1"/>
        </p:nvPicPr>
        <p:blipFill>
          <a:blip r:embed="rId2"/>
          <a:srcRect/>
          <a:stretch>
            <a:fillRect/>
          </a:stretch>
        </p:blipFill>
        <p:spPr bwMode="auto">
          <a:xfrm>
            <a:off x="8519342" y="3325061"/>
            <a:ext cx="703540" cy="587123"/>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descr="PPECLOGO-eff2-1-3"/>
          <p:cNvPicPr>
            <a:picLocks noChangeAspect="1" noChangeArrowheads="1"/>
          </p:cNvPicPr>
          <p:nvPr userDrawn="1"/>
        </p:nvPicPr>
        <p:blipFill>
          <a:blip r:embed="rId2"/>
          <a:srcRect/>
          <a:stretch>
            <a:fillRect/>
          </a:stretch>
        </p:blipFill>
        <p:spPr bwMode="auto">
          <a:xfrm>
            <a:off x="9239010" y="2909287"/>
            <a:ext cx="360841" cy="302381"/>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descr="PPECLOGO-eff2-1-3"/>
          <p:cNvPicPr>
            <a:picLocks noChangeAspect="1" noChangeArrowheads="1"/>
          </p:cNvPicPr>
          <p:nvPr userDrawn="1"/>
        </p:nvPicPr>
        <p:blipFill>
          <a:blip r:embed="rId2"/>
          <a:srcRect/>
          <a:stretch>
            <a:fillRect/>
          </a:stretch>
        </p:blipFill>
        <p:spPr bwMode="auto">
          <a:xfrm>
            <a:off x="9744990" y="3446016"/>
            <a:ext cx="282222" cy="23686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par>
                                <p:cTn id="17" presetID="10"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par>
                                <p:cTn id="20" presetID="10" presetClass="entr" presetSubtype="0"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par>
                                <p:cTn id="26" presetID="10" presetClass="entr" presetSubtype="0" fill="hold"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par>
                                <p:cTn id="29" presetID="10" presetClass="entr" presetSubtype="0"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par>
                                <p:cTn id="32" presetID="10" presetClass="entr" presetSubtype="0" fill="hold"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par>
                                <p:cTn id="35" presetID="10" presetClass="entr" presetSubtype="0"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par>
                                <p:cTn id="38" presetID="35" presetClass="path" presetSubtype="0" fill="hold" nodeType="withEffect">
                                  <p:stCondLst>
                                    <p:cond delay="0"/>
                                  </p:stCondLst>
                                  <p:childTnLst>
                                    <p:animMotion origin="layout" path="M 0 0  L -0.25 0  E" pathEditMode="relative" rAng="0" ptsTypes="">
                                      <p:cBhvr>
                                        <p:cTn id="39" dur="3000" fill="hold"/>
                                        <p:tgtEl>
                                          <p:spTgt spid="12"/>
                                        </p:tgtEl>
                                        <p:attrNameLst>
                                          <p:attrName>ppt_x</p:attrName>
                                          <p:attrName>ppt_y</p:attrName>
                                        </p:attrNameLst>
                                      </p:cBhvr>
                                      <p:rCtr x="0" y="0"/>
                                    </p:animMotion>
                                  </p:childTnLst>
                                </p:cTn>
                              </p:par>
                              <p:par>
                                <p:cTn id="40" presetID="35" presetClass="path" presetSubtype="0" fill="hold" nodeType="withEffect">
                                  <p:stCondLst>
                                    <p:cond delay="0"/>
                                  </p:stCondLst>
                                  <p:childTnLst>
                                    <p:animMotion origin="layout" path="M 4.16667E-6 3.33333E-6 L -0.31632 3.33333E-6 " pathEditMode="relative" rAng="0" ptsTypes="AA">
                                      <p:cBhvr>
                                        <p:cTn id="41" dur="3000" fill="hold"/>
                                        <p:tgtEl>
                                          <p:spTgt spid="5"/>
                                        </p:tgtEl>
                                        <p:attrNameLst>
                                          <p:attrName>ppt_x</p:attrName>
                                          <p:attrName>ppt_y</p:attrName>
                                        </p:attrNameLst>
                                      </p:cBhvr>
                                      <p:rCtr x="-15816" y="0"/>
                                    </p:animMotion>
                                  </p:childTnLst>
                                </p:cTn>
                              </p:par>
                              <p:par>
                                <p:cTn id="42" presetID="35" presetClass="path" presetSubtype="0" fill="hold" nodeType="withEffect">
                                  <p:stCondLst>
                                    <p:cond delay="0"/>
                                  </p:stCondLst>
                                  <p:childTnLst>
                                    <p:animMotion origin="layout" path="M 0.00504 -1.85185E-6 L -0.46684 -1.85185E-6 " pathEditMode="relative" rAng="0" ptsTypes="AA">
                                      <p:cBhvr>
                                        <p:cTn id="43" dur="3000" fill="hold"/>
                                        <p:tgtEl>
                                          <p:spTgt spid="8"/>
                                        </p:tgtEl>
                                        <p:attrNameLst>
                                          <p:attrName>ppt_x</p:attrName>
                                          <p:attrName>ppt_y</p:attrName>
                                        </p:attrNameLst>
                                      </p:cBhvr>
                                      <p:rCtr x="-23594" y="0"/>
                                    </p:animMotion>
                                  </p:childTnLst>
                                </p:cTn>
                              </p:par>
                              <p:par>
                                <p:cTn id="44" presetID="35" presetClass="path" presetSubtype="0" fill="hold" nodeType="withEffect">
                                  <p:stCondLst>
                                    <p:cond delay="0"/>
                                  </p:stCondLst>
                                  <p:childTnLst>
                                    <p:animMotion origin="layout" path="M -3.05556E-6 1.11111E-6 L -0.19531 1.11111E-6 " pathEditMode="relative" rAng="0" ptsTypes="AA">
                                      <p:cBhvr>
                                        <p:cTn id="45" dur="3000" fill="hold"/>
                                        <p:tgtEl>
                                          <p:spTgt spid="9"/>
                                        </p:tgtEl>
                                        <p:attrNameLst>
                                          <p:attrName>ppt_x</p:attrName>
                                          <p:attrName>ppt_y</p:attrName>
                                        </p:attrNameLst>
                                      </p:cBhvr>
                                      <p:rCtr x="-9774" y="0"/>
                                    </p:animMotion>
                                  </p:childTnLst>
                                </p:cTn>
                              </p:par>
                              <p:par>
                                <p:cTn id="46" presetID="35" presetClass="path" presetSubtype="0" fill="hold" nodeType="withEffect">
                                  <p:stCondLst>
                                    <p:cond delay="0"/>
                                  </p:stCondLst>
                                  <p:childTnLst>
                                    <p:animMotion origin="layout" path="M 5.55556E-7 2.59259E-6 L -0.43594 2.59259E-6 " pathEditMode="relative" rAng="0" ptsTypes="AA">
                                      <p:cBhvr>
                                        <p:cTn id="47" dur="3000" fill="hold"/>
                                        <p:tgtEl>
                                          <p:spTgt spid="7"/>
                                        </p:tgtEl>
                                        <p:attrNameLst>
                                          <p:attrName>ppt_x</p:attrName>
                                          <p:attrName>ppt_y</p:attrName>
                                        </p:attrNameLst>
                                      </p:cBhvr>
                                      <p:rCtr x="-21806" y="0"/>
                                    </p:animMotion>
                                  </p:childTnLst>
                                </p:cTn>
                              </p:par>
                              <p:par>
                                <p:cTn id="48" presetID="35" presetClass="path" presetSubtype="0" fill="hold" nodeType="withEffect">
                                  <p:stCondLst>
                                    <p:cond delay="0"/>
                                  </p:stCondLst>
                                  <p:childTnLst>
                                    <p:animMotion origin="layout" path="M 3.05556E-6 -1.85185E-6 L -0.33577 -1.85185E-6 " pathEditMode="relative" rAng="0" ptsTypes="AA">
                                      <p:cBhvr>
                                        <p:cTn id="49" dur="3000" fill="hold"/>
                                        <p:tgtEl>
                                          <p:spTgt spid="4"/>
                                        </p:tgtEl>
                                        <p:attrNameLst>
                                          <p:attrName>ppt_x</p:attrName>
                                          <p:attrName>ppt_y</p:attrName>
                                        </p:attrNameLst>
                                      </p:cBhvr>
                                      <p:rCtr x="-16788" y="0"/>
                                    </p:animMotion>
                                  </p:childTnLst>
                                </p:cTn>
                              </p:par>
                              <p:par>
                                <p:cTn id="50" presetID="35" presetClass="path" presetSubtype="0" fill="hold" nodeType="withEffect">
                                  <p:stCondLst>
                                    <p:cond delay="0"/>
                                  </p:stCondLst>
                                  <p:childTnLst>
                                    <p:animMotion origin="layout" path="M 1.66667E-6 -1.85185E-6 L -0.57188 -1.85185E-6 " pathEditMode="relative" rAng="0" ptsTypes="AA">
                                      <p:cBhvr>
                                        <p:cTn id="51" dur="3000" fill="hold"/>
                                        <p:tgtEl>
                                          <p:spTgt spid="13"/>
                                        </p:tgtEl>
                                        <p:attrNameLst>
                                          <p:attrName>ppt_x</p:attrName>
                                          <p:attrName>ppt_y</p:attrName>
                                        </p:attrNameLst>
                                      </p:cBhvr>
                                      <p:rCtr x="-28594" y="0"/>
                                    </p:animMotion>
                                  </p:childTnLst>
                                </p:cTn>
                              </p:par>
                              <p:par>
                                <p:cTn id="52" presetID="35" presetClass="path" presetSubtype="0" fill="hold" nodeType="withEffect">
                                  <p:stCondLst>
                                    <p:cond delay="0"/>
                                  </p:stCondLst>
                                  <p:childTnLst>
                                    <p:animMotion origin="layout" path="M 1.66667E-6 -1.85185E-6 L -0.57188 -1.85185E-6 " pathEditMode="relative" rAng="0" ptsTypes="AA">
                                      <p:cBhvr>
                                        <p:cTn id="53" dur="3000" fill="hold"/>
                                        <p:tgtEl>
                                          <p:spTgt spid="14"/>
                                        </p:tgtEl>
                                        <p:attrNameLst>
                                          <p:attrName>ppt_x</p:attrName>
                                          <p:attrName>ppt_y</p:attrName>
                                        </p:attrNameLst>
                                      </p:cBhvr>
                                      <p:rCtr x="-28594" y="0"/>
                                    </p:animMotion>
                                  </p:childTnLst>
                                </p:cTn>
                              </p:par>
                              <p:par>
                                <p:cTn id="54" presetID="63" presetClass="path" presetSubtype="0" fill="hold" nodeType="withEffect">
                                  <p:stCondLst>
                                    <p:cond delay="0"/>
                                  </p:stCondLst>
                                  <p:childTnLst>
                                    <p:animMotion origin="layout" path="M 5.55556E-7 2.59259E-6 L 0.43906 2.59259E-6 " pathEditMode="relative" rAng="0" ptsTypes="AA">
                                      <p:cBhvr>
                                        <p:cTn id="55" dur="3000" fill="hold"/>
                                        <p:tgtEl>
                                          <p:spTgt spid="11"/>
                                        </p:tgtEl>
                                        <p:attrNameLst>
                                          <p:attrName>ppt_x</p:attrName>
                                          <p:attrName>ppt_y</p:attrName>
                                        </p:attrNameLst>
                                      </p:cBhvr>
                                      <p:rCtr x="21944" y="0"/>
                                    </p:animMotion>
                                  </p:childTnLst>
                                </p:cTn>
                              </p:par>
                              <p:par>
                                <p:cTn id="56" presetID="63" presetClass="path" presetSubtype="0" fill="hold" nodeType="withEffect">
                                  <p:stCondLst>
                                    <p:cond delay="0"/>
                                  </p:stCondLst>
                                  <p:childTnLst>
                                    <p:animMotion origin="layout" path="M -1.38889E-6 2.96296E-6 L 0.62813 2.96296E-6 " pathEditMode="relative" rAng="0" ptsTypes="AA">
                                      <p:cBhvr>
                                        <p:cTn id="57" dur="3000" fill="hold"/>
                                        <p:tgtEl>
                                          <p:spTgt spid="10"/>
                                        </p:tgtEl>
                                        <p:attrNameLst>
                                          <p:attrName>ppt_x</p:attrName>
                                          <p:attrName>ppt_y</p:attrName>
                                        </p:attrNameLst>
                                      </p:cBhvr>
                                      <p:rCtr x="31406" y="0"/>
                                    </p:animMotion>
                                  </p:childTnLst>
                                </p:cTn>
                              </p:par>
                              <p:par>
                                <p:cTn id="58" presetID="63" presetClass="path" presetSubtype="0" fill="hold" nodeType="withEffect">
                                  <p:stCondLst>
                                    <p:cond delay="0"/>
                                  </p:stCondLst>
                                  <p:childTnLst>
                                    <p:animMotion origin="layout" path="M 2.77778E-6 -2.96296E-6 L 0.42465 -2.96296E-6 " pathEditMode="relative" rAng="0" ptsTypes="AA">
                                      <p:cBhvr>
                                        <p:cTn id="59" dur="3000" fill="hold"/>
                                        <p:tgtEl>
                                          <p:spTgt spid="6"/>
                                        </p:tgtEl>
                                        <p:attrNameLst>
                                          <p:attrName>ppt_x</p:attrName>
                                          <p:attrName>ppt_y</p:attrName>
                                        </p:attrNameLst>
                                      </p:cBhvr>
                                      <p:rCtr x="21233" y="0"/>
                                    </p:animMotion>
                                  </p:childTnLst>
                                </p:cTn>
                              </p:par>
                              <p:par>
                                <p:cTn id="60" presetID="10" presetClass="exit" presetSubtype="0" fill="hold" nodeType="withEffect">
                                  <p:stCondLst>
                                    <p:cond delay="2500"/>
                                  </p:stCondLst>
                                  <p:childTnLst>
                                    <p:animEffect transition="out" filter="fade">
                                      <p:cBhvr>
                                        <p:cTn id="61" dur="500"/>
                                        <p:tgtEl>
                                          <p:spTgt spid="10"/>
                                        </p:tgtEl>
                                      </p:cBhvr>
                                    </p:animEffect>
                                    <p:set>
                                      <p:cBhvr>
                                        <p:cTn id="62" dur="1" fill="hold">
                                          <p:stCondLst>
                                            <p:cond delay="499"/>
                                          </p:stCondLst>
                                        </p:cTn>
                                        <p:tgtEl>
                                          <p:spTgt spid="10"/>
                                        </p:tgtEl>
                                        <p:attrNameLst>
                                          <p:attrName>style.visibility</p:attrName>
                                        </p:attrNameLst>
                                      </p:cBhvr>
                                      <p:to>
                                        <p:strVal val="hidden"/>
                                      </p:to>
                                    </p:set>
                                  </p:childTnLst>
                                </p:cTn>
                              </p:par>
                              <p:par>
                                <p:cTn id="63" presetID="10" presetClass="exit" presetSubtype="0" fill="hold" nodeType="withEffect">
                                  <p:stCondLst>
                                    <p:cond delay="2500"/>
                                  </p:stCondLst>
                                  <p:childTnLst>
                                    <p:animEffect transition="out" filter="fade">
                                      <p:cBhvr>
                                        <p:cTn id="64" dur="500"/>
                                        <p:tgtEl>
                                          <p:spTgt spid="11"/>
                                        </p:tgtEl>
                                      </p:cBhvr>
                                    </p:animEffect>
                                    <p:set>
                                      <p:cBhvr>
                                        <p:cTn id="65" dur="1" fill="hold">
                                          <p:stCondLst>
                                            <p:cond delay="499"/>
                                          </p:stCondLst>
                                        </p:cTn>
                                        <p:tgtEl>
                                          <p:spTgt spid="11"/>
                                        </p:tgtEl>
                                        <p:attrNameLst>
                                          <p:attrName>style.visibility</p:attrName>
                                        </p:attrNameLst>
                                      </p:cBhvr>
                                      <p:to>
                                        <p:strVal val="hidden"/>
                                      </p:to>
                                    </p:set>
                                  </p:childTnLst>
                                </p:cTn>
                              </p:par>
                              <p:par>
                                <p:cTn id="66" presetID="10" presetClass="exit" presetSubtype="0" fill="hold" nodeType="withEffect">
                                  <p:stCondLst>
                                    <p:cond delay="2500"/>
                                  </p:stCondLst>
                                  <p:childTnLst>
                                    <p:animEffect transition="out" filter="fade">
                                      <p:cBhvr>
                                        <p:cTn id="67" dur="500"/>
                                        <p:tgtEl>
                                          <p:spTgt spid="13"/>
                                        </p:tgtEl>
                                      </p:cBhvr>
                                    </p:animEffect>
                                    <p:set>
                                      <p:cBhvr>
                                        <p:cTn id="68" dur="1" fill="hold">
                                          <p:stCondLst>
                                            <p:cond delay="499"/>
                                          </p:stCondLst>
                                        </p:cTn>
                                        <p:tgtEl>
                                          <p:spTgt spid="13"/>
                                        </p:tgtEl>
                                        <p:attrNameLst>
                                          <p:attrName>style.visibility</p:attrName>
                                        </p:attrNameLst>
                                      </p:cBhvr>
                                      <p:to>
                                        <p:strVal val="hidden"/>
                                      </p:to>
                                    </p:set>
                                  </p:childTnLst>
                                </p:cTn>
                              </p:par>
                              <p:par>
                                <p:cTn id="69" presetID="10" presetClass="exit" presetSubtype="0" fill="hold" nodeType="withEffect">
                                  <p:stCondLst>
                                    <p:cond delay="2500"/>
                                  </p:stCondLst>
                                  <p:childTnLst>
                                    <p:animEffect transition="out" filter="fade">
                                      <p:cBhvr>
                                        <p:cTn id="70" dur="500"/>
                                        <p:tgtEl>
                                          <p:spTgt spid="7"/>
                                        </p:tgtEl>
                                      </p:cBhvr>
                                    </p:animEffect>
                                    <p:set>
                                      <p:cBhvr>
                                        <p:cTn id="71" dur="1" fill="hold">
                                          <p:stCondLst>
                                            <p:cond delay="499"/>
                                          </p:stCondLst>
                                        </p:cTn>
                                        <p:tgtEl>
                                          <p:spTgt spid="7"/>
                                        </p:tgtEl>
                                        <p:attrNameLst>
                                          <p:attrName>style.visibility</p:attrName>
                                        </p:attrNameLst>
                                      </p:cBhvr>
                                      <p:to>
                                        <p:strVal val="hidden"/>
                                      </p:to>
                                    </p:set>
                                  </p:childTnLst>
                                </p:cTn>
                              </p:par>
                              <p:par>
                                <p:cTn id="72" presetID="10" presetClass="exit" presetSubtype="0" fill="hold" nodeType="withEffect">
                                  <p:stCondLst>
                                    <p:cond delay="2500"/>
                                  </p:stCondLst>
                                  <p:childTnLst>
                                    <p:animEffect transition="out" filter="fade">
                                      <p:cBhvr>
                                        <p:cTn id="73" dur="500"/>
                                        <p:tgtEl>
                                          <p:spTgt spid="9"/>
                                        </p:tgtEl>
                                      </p:cBhvr>
                                    </p:animEffect>
                                    <p:set>
                                      <p:cBhvr>
                                        <p:cTn id="74" dur="1" fill="hold">
                                          <p:stCondLst>
                                            <p:cond delay="499"/>
                                          </p:stCondLst>
                                        </p:cTn>
                                        <p:tgtEl>
                                          <p:spTgt spid="9"/>
                                        </p:tgtEl>
                                        <p:attrNameLst>
                                          <p:attrName>style.visibility</p:attrName>
                                        </p:attrNameLst>
                                      </p:cBhvr>
                                      <p:to>
                                        <p:strVal val="hidden"/>
                                      </p:to>
                                    </p:set>
                                  </p:childTnLst>
                                </p:cTn>
                              </p:par>
                              <p:par>
                                <p:cTn id="75" presetID="10" presetClass="exit" presetSubtype="0" fill="hold" nodeType="withEffect">
                                  <p:stCondLst>
                                    <p:cond delay="2500"/>
                                  </p:stCondLst>
                                  <p:childTnLst>
                                    <p:animEffect transition="out" filter="fade">
                                      <p:cBhvr>
                                        <p:cTn id="76" dur="500"/>
                                        <p:tgtEl>
                                          <p:spTgt spid="5"/>
                                        </p:tgtEl>
                                      </p:cBhvr>
                                    </p:animEffect>
                                    <p:set>
                                      <p:cBhvr>
                                        <p:cTn id="77" dur="1" fill="hold">
                                          <p:stCondLst>
                                            <p:cond delay="499"/>
                                          </p:stCondLst>
                                        </p:cTn>
                                        <p:tgtEl>
                                          <p:spTgt spid="5"/>
                                        </p:tgtEl>
                                        <p:attrNameLst>
                                          <p:attrName>style.visibility</p:attrName>
                                        </p:attrNameLst>
                                      </p:cBhvr>
                                      <p:to>
                                        <p:strVal val="hidden"/>
                                      </p:to>
                                    </p:set>
                                  </p:childTnLst>
                                </p:cTn>
                              </p:par>
                              <p:par>
                                <p:cTn id="78" presetID="10" presetClass="exit" presetSubtype="0" fill="hold" nodeType="withEffect">
                                  <p:stCondLst>
                                    <p:cond delay="2500"/>
                                  </p:stCondLst>
                                  <p:childTnLst>
                                    <p:animEffect transition="out" filter="fade">
                                      <p:cBhvr>
                                        <p:cTn id="79" dur="500"/>
                                        <p:tgtEl>
                                          <p:spTgt spid="12"/>
                                        </p:tgtEl>
                                      </p:cBhvr>
                                    </p:animEffect>
                                    <p:set>
                                      <p:cBhvr>
                                        <p:cTn id="80" dur="1" fill="hold">
                                          <p:stCondLst>
                                            <p:cond delay="499"/>
                                          </p:stCondLst>
                                        </p:cTn>
                                        <p:tgtEl>
                                          <p:spTgt spid="12"/>
                                        </p:tgtEl>
                                        <p:attrNameLst>
                                          <p:attrName>style.visibility</p:attrName>
                                        </p:attrNameLst>
                                      </p:cBhvr>
                                      <p:to>
                                        <p:strVal val="hidden"/>
                                      </p:to>
                                    </p:set>
                                  </p:childTnLst>
                                </p:cTn>
                              </p:par>
                              <p:par>
                                <p:cTn id="81" presetID="10" presetClass="exit" presetSubtype="0" fill="hold" nodeType="withEffect">
                                  <p:stCondLst>
                                    <p:cond delay="2500"/>
                                  </p:stCondLst>
                                  <p:childTnLst>
                                    <p:animEffect transition="out" filter="fade">
                                      <p:cBhvr>
                                        <p:cTn id="82" dur="500"/>
                                        <p:tgtEl>
                                          <p:spTgt spid="14"/>
                                        </p:tgtEl>
                                      </p:cBhvr>
                                    </p:animEffect>
                                    <p:set>
                                      <p:cBhvr>
                                        <p:cTn id="83" dur="1" fill="hold">
                                          <p:stCondLst>
                                            <p:cond delay="499"/>
                                          </p:stCondLst>
                                        </p:cTn>
                                        <p:tgtEl>
                                          <p:spTgt spid="14"/>
                                        </p:tgtEl>
                                        <p:attrNameLst>
                                          <p:attrName>style.visibility</p:attrName>
                                        </p:attrNameLst>
                                      </p:cBhvr>
                                      <p:to>
                                        <p:strVal val="hidden"/>
                                      </p:to>
                                    </p:set>
                                  </p:childTnLst>
                                </p:cTn>
                              </p:par>
                              <p:par>
                                <p:cTn id="84" presetID="10" presetClass="exit" presetSubtype="0" fill="hold" nodeType="withEffect">
                                  <p:stCondLst>
                                    <p:cond delay="2500"/>
                                  </p:stCondLst>
                                  <p:childTnLst>
                                    <p:animEffect transition="out" filter="fade">
                                      <p:cBhvr>
                                        <p:cTn id="85" dur="500"/>
                                        <p:tgtEl>
                                          <p:spTgt spid="6"/>
                                        </p:tgtEl>
                                      </p:cBhvr>
                                    </p:animEffect>
                                    <p:set>
                                      <p:cBhvr>
                                        <p:cTn id="86" dur="1" fill="hold">
                                          <p:stCondLst>
                                            <p:cond delay="499"/>
                                          </p:stCondLst>
                                        </p:cTn>
                                        <p:tgtEl>
                                          <p:spTgt spid="6"/>
                                        </p:tgtEl>
                                        <p:attrNameLst>
                                          <p:attrName>style.visibility</p:attrName>
                                        </p:attrNameLst>
                                      </p:cBhvr>
                                      <p:to>
                                        <p:strVal val="hidden"/>
                                      </p:to>
                                    </p:set>
                                  </p:childTnLst>
                                </p:cTn>
                              </p:par>
                              <p:par>
                                <p:cTn id="87" presetID="10" presetClass="exit" presetSubtype="0" fill="hold" nodeType="withEffect">
                                  <p:stCondLst>
                                    <p:cond delay="2500"/>
                                  </p:stCondLst>
                                  <p:childTnLst>
                                    <p:animEffect transition="out" filter="fade">
                                      <p:cBhvr>
                                        <p:cTn id="88" dur="500"/>
                                        <p:tgtEl>
                                          <p:spTgt spid="4"/>
                                        </p:tgtEl>
                                      </p:cBhvr>
                                    </p:animEffect>
                                    <p:set>
                                      <p:cBhvr>
                                        <p:cTn id="89" dur="1" fill="hold">
                                          <p:stCondLst>
                                            <p:cond delay="499"/>
                                          </p:stCondLst>
                                        </p:cTn>
                                        <p:tgtEl>
                                          <p:spTgt spid="4"/>
                                        </p:tgtEl>
                                        <p:attrNameLst>
                                          <p:attrName>style.visibility</p:attrName>
                                        </p:attrNameLst>
                                      </p:cBhvr>
                                      <p:to>
                                        <p:strVal val="hidden"/>
                                      </p:to>
                                    </p:set>
                                  </p:childTnLst>
                                </p:cTn>
                              </p:par>
                              <p:par>
                                <p:cTn id="90" presetID="10" presetClass="exit" presetSubtype="0" fill="hold" nodeType="withEffect">
                                  <p:stCondLst>
                                    <p:cond delay="2500"/>
                                  </p:stCondLst>
                                  <p:childTnLst>
                                    <p:animEffect transition="out" filter="fade">
                                      <p:cBhvr>
                                        <p:cTn id="91" dur="500"/>
                                        <p:tgtEl>
                                          <p:spTgt spid="8"/>
                                        </p:tgtEl>
                                      </p:cBhvr>
                                    </p:animEffect>
                                    <p:set>
                                      <p:cBhvr>
                                        <p:cTn id="92" dur="1" fill="hold">
                                          <p:stCondLst>
                                            <p:cond delay="499"/>
                                          </p:stCondLst>
                                        </p:cTn>
                                        <p:tgtEl>
                                          <p:spTgt spid="8"/>
                                        </p:tgtEl>
                                        <p:attrNameLst>
                                          <p:attrName>style.visibility</p:attrName>
                                        </p:attrNameLst>
                                      </p:cBhvr>
                                      <p:to>
                                        <p:strVal val="hidden"/>
                                      </p:to>
                                    </p:set>
                                  </p:childTnLst>
                                </p:cTn>
                              </p:par>
                              <p:par>
                                <p:cTn id="93" presetID="10" presetClass="entr" presetSubtype="0" fill="hold" nodeType="with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fade">
                                      <p:cBhvr>
                                        <p:cTn id="95" dur="100"/>
                                        <p:tgtEl>
                                          <p:spTgt spid="15"/>
                                        </p:tgtEl>
                                      </p:cBhvr>
                                    </p:animEffect>
                                  </p:childTnLst>
                                </p:cTn>
                              </p:par>
                              <p:par>
                                <p:cTn id="96" presetID="10" presetClass="entr" presetSubtype="0" fill="hold" nodeType="withEffect">
                                  <p:stCondLst>
                                    <p:cond delay="600"/>
                                  </p:stCondLst>
                                  <p:childTnLst>
                                    <p:set>
                                      <p:cBhvr>
                                        <p:cTn id="97" dur="1" fill="hold">
                                          <p:stCondLst>
                                            <p:cond delay="0"/>
                                          </p:stCondLst>
                                        </p:cTn>
                                        <p:tgtEl>
                                          <p:spTgt spid="16"/>
                                        </p:tgtEl>
                                        <p:attrNameLst>
                                          <p:attrName>style.visibility</p:attrName>
                                        </p:attrNameLst>
                                      </p:cBhvr>
                                      <p:to>
                                        <p:strVal val="visible"/>
                                      </p:to>
                                    </p:set>
                                    <p:animEffect transition="in" filter="fade">
                                      <p:cBhvr>
                                        <p:cTn id="98" dur="100"/>
                                        <p:tgtEl>
                                          <p:spTgt spid="16"/>
                                        </p:tgtEl>
                                      </p:cBhvr>
                                    </p:animEffect>
                                  </p:childTnLst>
                                </p:cTn>
                              </p:par>
                              <p:par>
                                <p:cTn id="99" presetID="10" presetClass="entr" presetSubtype="0" fill="hold" nodeType="withEffect">
                                  <p:stCondLst>
                                    <p:cond delay="200"/>
                                  </p:stCondLst>
                                  <p:childTnLst>
                                    <p:set>
                                      <p:cBhvr>
                                        <p:cTn id="100" dur="1" fill="hold">
                                          <p:stCondLst>
                                            <p:cond delay="0"/>
                                          </p:stCondLst>
                                        </p:cTn>
                                        <p:tgtEl>
                                          <p:spTgt spid="17"/>
                                        </p:tgtEl>
                                        <p:attrNameLst>
                                          <p:attrName>style.visibility</p:attrName>
                                        </p:attrNameLst>
                                      </p:cBhvr>
                                      <p:to>
                                        <p:strVal val="visible"/>
                                      </p:to>
                                    </p:set>
                                    <p:animEffect transition="in" filter="fade">
                                      <p:cBhvr>
                                        <p:cTn id="101" dur="100"/>
                                        <p:tgtEl>
                                          <p:spTgt spid="17"/>
                                        </p:tgtEl>
                                      </p:cBhvr>
                                    </p:animEffect>
                                  </p:childTnLst>
                                </p:cTn>
                              </p:par>
                              <p:par>
                                <p:cTn id="102" presetID="10" presetClass="entr" presetSubtype="0" fill="hold" nodeType="withEffect">
                                  <p:stCondLst>
                                    <p:cond delay="1800"/>
                                  </p:stCondLst>
                                  <p:childTnLst>
                                    <p:set>
                                      <p:cBhvr>
                                        <p:cTn id="103" dur="1" fill="hold">
                                          <p:stCondLst>
                                            <p:cond delay="0"/>
                                          </p:stCondLst>
                                        </p:cTn>
                                        <p:tgtEl>
                                          <p:spTgt spid="18"/>
                                        </p:tgtEl>
                                        <p:attrNameLst>
                                          <p:attrName>style.visibility</p:attrName>
                                        </p:attrNameLst>
                                      </p:cBhvr>
                                      <p:to>
                                        <p:strVal val="visible"/>
                                      </p:to>
                                    </p:set>
                                    <p:animEffect transition="in" filter="fade">
                                      <p:cBhvr>
                                        <p:cTn id="104" dur="100"/>
                                        <p:tgtEl>
                                          <p:spTgt spid="18"/>
                                        </p:tgtEl>
                                      </p:cBhvr>
                                    </p:animEffect>
                                  </p:childTnLst>
                                </p:cTn>
                              </p:par>
                              <p:par>
                                <p:cTn id="105" presetID="10" presetClass="entr" presetSubtype="0" fill="hold" nodeType="withEffect">
                                  <p:stCondLst>
                                    <p:cond delay="2200"/>
                                  </p:stCondLst>
                                  <p:childTnLst>
                                    <p:set>
                                      <p:cBhvr>
                                        <p:cTn id="106" dur="1" fill="hold">
                                          <p:stCondLst>
                                            <p:cond delay="0"/>
                                          </p:stCondLst>
                                        </p:cTn>
                                        <p:tgtEl>
                                          <p:spTgt spid="19"/>
                                        </p:tgtEl>
                                        <p:attrNameLst>
                                          <p:attrName>style.visibility</p:attrName>
                                        </p:attrNameLst>
                                      </p:cBhvr>
                                      <p:to>
                                        <p:strVal val="visible"/>
                                      </p:to>
                                    </p:set>
                                    <p:animEffect transition="in" filter="fade">
                                      <p:cBhvr>
                                        <p:cTn id="107" dur="100"/>
                                        <p:tgtEl>
                                          <p:spTgt spid="19"/>
                                        </p:tgtEl>
                                      </p:cBhvr>
                                    </p:animEffect>
                                  </p:childTnLst>
                                </p:cTn>
                              </p:par>
                              <p:par>
                                <p:cTn id="108" presetID="53" presetClass="exit" presetSubtype="16" fill="hold" nodeType="withEffect">
                                  <p:stCondLst>
                                    <p:cond delay="100"/>
                                  </p:stCondLst>
                                  <p:childTnLst>
                                    <p:anim calcmode="lin" valueType="num">
                                      <p:cBhvr>
                                        <p:cTn id="109" dur="1000"/>
                                        <p:tgtEl>
                                          <p:spTgt spid="15"/>
                                        </p:tgtEl>
                                        <p:attrNameLst>
                                          <p:attrName>ppt_w</p:attrName>
                                        </p:attrNameLst>
                                      </p:cBhvr>
                                      <p:tavLst>
                                        <p:tav tm="0">
                                          <p:val>
                                            <p:strVal val="ppt_w"/>
                                          </p:val>
                                        </p:tav>
                                        <p:tav tm="100000">
                                          <p:val>
                                            <p:fltVal val="0"/>
                                          </p:val>
                                        </p:tav>
                                      </p:tavLst>
                                    </p:anim>
                                    <p:anim calcmode="lin" valueType="num">
                                      <p:cBhvr>
                                        <p:cTn id="110" dur="1000"/>
                                        <p:tgtEl>
                                          <p:spTgt spid="15"/>
                                        </p:tgtEl>
                                        <p:attrNameLst>
                                          <p:attrName>ppt_h</p:attrName>
                                        </p:attrNameLst>
                                      </p:cBhvr>
                                      <p:tavLst>
                                        <p:tav tm="0">
                                          <p:val>
                                            <p:strVal val="ppt_h"/>
                                          </p:val>
                                        </p:tav>
                                        <p:tav tm="100000">
                                          <p:val>
                                            <p:fltVal val="0"/>
                                          </p:val>
                                        </p:tav>
                                      </p:tavLst>
                                    </p:anim>
                                    <p:animEffect transition="out" filter="fade">
                                      <p:cBhvr>
                                        <p:cTn id="111" dur="1000"/>
                                        <p:tgtEl>
                                          <p:spTgt spid="15"/>
                                        </p:tgtEl>
                                      </p:cBhvr>
                                    </p:animEffect>
                                    <p:set>
                                      <p:cBhvr>
                                        <p:cTn id="112" dur="1" fill="hold">
                                          <p:stCondLst>
                                            <p:cond delay="999"/>
                                          </p:stCondLst>
                                        </p:cTn>
                                        <p:tgtEl>
                                          <p:spTgt spid="15"/>
                                        </p:tgtEl>
                                        <p:attrNameLst>
                                          <p:attrName>style.visibility</p:attrName>
                                        </p:attrNameLst>
                                      </p:cBhvr>
                                      <p:to>
                                        <p:strVal val="hidden"/>
                                      </p:to>
                                    </p:set>
                                  </p:childTnLst>
                                </p:cTn>
                              </p:par>
                              <p:par>
                                <p:cTn id="113" presetID="53" presetClass="exit" presetSubtype="16" fill="hold" nodeType="withEffect">
                                  <p:stCondLst>
                                    <p:cond delay="700"/>
                                  </p:stCondLst>
                                  <p:childTnLst>
                                    <p:anim calcmode="lin" valueType="num">
                                      <p:cBhvr>
                                        <p:cTn id="114" dur="500"/>
                                        <p:tgtEl>
                                          <p:spTgt spid="16"/>
                                        </p:tgtEl>
                                        <p:attrNameLst>
                                          <p:attrName>ppt_w</p:attrName>
                                        </p:attrNameLst>
                                      </p:cBhvr>
                                      <p:tavLst>
                                        <p:tav tm="0">
                                          <p:val>
                                            <p:strVal val="ppt_w"/>
                                          </p:val>
                                        </p:tav>
                                        <p:tav tm="100000">
                                          <p:val>
                                            <p:fltVal val="0"/>
                                          </p:val>
                                        </p:tav>
                                      </p:tavLst>
                                    </p:anim>
                                    <p:anim calcmode="lin" valueType="num">
                                      <p:cBhvr>
                                        <p:cTn id="115" dur="500"/>
                                        <p:tgtEl>
                                          <p:spTgt spid="16"/>
                                        </p:tgtEl>
                                        <p:attrNameLst>
                                          <p:attrName>ppt_h</p:attrName>
                                        </p:attrNameLst>
                                      </p:cBhvr>
                                      <p:tavLst>
                                        <p:tav tm="0">
                                          <p:val>
                                            <p:strVal val="ppt_h"/>
                                          </p:val>
                                        </p:tav>
                                        <p:tav tm="100000">
                                          <p:val>
                                            <p:fltVal val="0"/>
                                          </p:val>
                                        </p:tav>
                                      </p:tavLst>
                                    </p:anim>
                                    <p:animEffect transition="out" filter="fade">
                                      <p:cBhvr>
                                        <p:cTn id="116" dur="500"/>
                                        <p:tgtEl>
                                          <p:spTgt spid="16"/>
                                        </p:tgtEl>
                                      </p:cBhvr>
                                    </p:animEffect>
                                    <p:set>
                                      <p:cBhvr>
                                        <p:cTn id="117" dur="1" fill="hold">
                                          <p:stCondLst>
                                            <p:cond delay="499"/>
                                          </p:stCondLst>
                                        </p:cTn>
                                        <p:tgtEl>
                                          <p:spTgt spid="16"/>
                                        </p:tgtEl>
                                        <p:attrNameLst>
                                          <p:attrName>style.visibility</p:attrName>
                                        </p:attrNameLst>
                                      </p:cBhvr>
                                      <p:to>
                                        <p:strVal val="hidden"/>
                                      </p:to>
                                    </p:set>
                                  </p:childTnLst>
                                </p:cTn>
                              </p:par>
                              <p:par>
                                <p:cTn id="118" presetID="53" presetClass="exit" presetSubtype="16" fill="hold" nodeType="withEffect">
                                  <p:stCondLst>
                                    <p:cond delay="300"/>
                                  </p:stCondLst>
                                  <p:childTnLst>
                                    <p:anim calcmode="lin" valueType="num">
                                      <p:cBhvr>
                                        <p:cTn id="119" dur="500"/>
                                        <p:tgtEl>
                                          <p:spTgt spid="17"/>
                                        </p:tgtEl>
                                        <p:attrNameLst>
                                          <p:attrName>ppt_w</p:attrName>
                                        </p:attrNameLst>
                                      </p:cBhvr>
                                      <p:tavLst>
                                        <p:tav tm="0">
                                          <p:val>
                                            <p:strVal val="ppt_w"/>
                                          </p:val>
                                        </p:tav>
                                        <p:tav tm="100000">
                                          <p:val>
                                            <p:fltVal val="0"/>
                                          </p:val>
                                        </p:tav>
                                      </p:tavLst>
                                    </p:anim>
                                    <p:anim calcmode="lin" valueType="num">
                                      <p:cBhvr>
                                        <p:cTn id="120" dur="500"/>
                                        <p:tgtEl>
                                          <p:spTgt spid="17"/>
                                        </p:tgtEl>
                                        <p:attrNameLst>
                                          <p:attrName>ppt_h</p:attrName>
                                        </p:attrNameLst>
                                      </p:cBhvr>
                                      <p:tavLst>
                                        <p:tav tm="0">
                                          <p:val>
                                            <p:strVal val="ppt_h"/>
                                          </p:val>
                                        </p:tav>
                                        <p:tav tm="100000">
                                          <p:val>
                                            <p:fltVal val="0"/>
                                          </p:val>
                                        </p:tav>
                                      </p:tavLst>
                                    </p:anim>
                                    <p:animEffect transition="out" filter="fade">
                                      <p:cBhvr>
                                        <p:cTn id="121" dur="500"/>
                                        <p:tgtEl>
                                          <p:spTgt spid="17"/>
                                        </p:tgtEl>
                                      </p:cBhvr>
                                    </p:animEffect>
                                    <p:set>
                                      <p:cBhvr>
                                        <p:cTn id="122" dur="1" fill="hold">
                                          <p:stCondLst>
                                            <p:cond delay="499"/>
                                          </p:stCondLst>
                                        </p:cTn>
                                        <p:tgtEl>
                                          <p:spTgt spid="17"/>
                                        </p:tgtEl>
                                        <p:attrNameLst>
                                          <p:attrName>style.visibility</p:attrName>
                                        </p:attrNameLst>
                                      </p:cBhvr>
                                      <p:to>
                                        <p:strVal val="hidden"/>
                                      </p:to>
                                    </p:set>
                                  </p:childTnLst>
                                </p:cTn>
                              </p:par>
                              <p:par>
                                <p:cTn id="123" presetID="53" presetClass="exit" presetSubtype="16" fill="hold" nodeType="withEffect">
                                  <p:stCondLst>
                                    <p:cond delay="1900"/>
                                  </p:stCondLst>
                                  <p:childTnLst>
                                    <p:anim calcmode="lin" valueType="num">
                                      <p:cBhvr>
                                        <p:cTn id="124" dur="500"/>
                                        <p:tgtEl>
                                          <p:spTgt spid="18"/>
                                        </p:tgtEl>
                                        <p:attrNameLst>
                                          <p:attrName>ppt_w</p:attrName>
                                        </p:attrNameLst>
                                      </p:cBhvr>
                                      <p:tavLst>
                                        <p:tav tm="0">
                                          <p:val>
                                            <p:strVal val="ppt_w"/>
                                          </p:val>
                                        </p:tav>
                                        <p:tav tm="100000">
                                          <p:val>
                                            <p:fltVal val="0"/>
                                          </p:val>
                                        </p:tav>
                                      </p:tavLst>
                                    </p:anim>
                                    <p:anim calcmode="lin" valueType="num">
                                      <p:cBhvr>
                                        <p:cTn id="125" dur="500"/>
                                        <p:tgtEl>
                                          <p:spTgt spid="18"/>
                                        </p:tgtEl>
                                        <p:attrNameLst>
                                          <p:attrName>ppt_h</p:attrName>
                                        </p:attrNameLst>
                                      </p:cBhvr>
                                      <p:tavLst>
                                        <p:tav tm="0">
                                          <p:val>
                                            <p:strVal val="ppt_h"/>
                                          </p:val>
                                        </p:tav>
                                        <p:tav tm="100000">
                                          <p:val>
                                            <p:fltVal val="0"/>
                                          </p:val>
                                        </p:tav>
                                      </p:tavLst>
                                    </p:anim>
                                    <p:animEffect transition="out" filter="fade">
                                      <p:cBhvr>
                                        <p:cTn id="126" dur="500"/>
                                        <p:tgtEl>
                                          <p:spTgt spid="18"/>
                                        </p:tgtEl>
                                      </p:cBhvr>
                                    </p:animEffect>
                                    <p:set>
                                      <p:cBhvr>
                                        <p:cTn id="127" dur="1" fill="hold">
                                          <p:stCondLst>
                                            <p:cond delay="499"/>
                                          </p:stCondLst>
                                        </p:cTn>
                                        <p:tgtEl>
                                          <p:spTgt spid="18"/>
                                        </p:tgtEl>
                                        <p:attrNameLst>
                                          <p:attrName>style.visibility</p:attrName>
                                        </p:attrNameLst>
                                      </p:cBhvr>
                                      <p:to>
                                        <p:strVal val="hidden"/>
                                      </p:to>
                                    </p:set>
                                  </p:childTnLst>
                                </p:cTn>
                              </p:par>
                              <p:par>
                                <p:cTn id="128" presetID="53" presetClass="exit" presetSubtype="16" fill="hold" nodeType="withEffect">
                                  <p:stCondLst>
                                    <p:cond delay="2300"/>
                                  </p:stCondLst>
                                  <p:childTnLst>
                                    <p:anim calcmode="lin" valueType="num">
                                      <p:cBhvr>
                                        <p:cTn id="129" dur="500"/>
                                        <p:tgtEl>
                                          <p:spTgt spid="19"/>
                                        </p:tgtEl>
                                        <p:attrNameLst>
                                          <p:attrName>ppt_w</p:attrName>
                                        </p:attrNameLst>
                                      </p:cBhvr>
                                      <p:tavLst>
                                        <p:tav tm="0">
                                          <p:val>
                                            <p:strVal val="ppt_w"/>
                                          </p:val>
                                        </p:tav>
                                        <p:tav tm="100000">
                                          <p:val>
                                            <p:fltVal val="0"/>
                                          </p:val>
                                        </p:tav>
                                      </p:tavLst>
                                    </p:anim>
                                    <p:anim calcmode="lin" valueType="num">
                                      <p:cBhvr>
                                        <p:cTn id="130" dur="500"/>
                                        <p:tgtEl>
                                          <p:spTgt spid="19"/>
                                        </p:tgtEl>
                                        <p:attrNameLst>
                                          <p:attrName>ppt_h</p:attrName>
                                        </p:attrNameLst>
                                      </p:cBhvr>
                                      <p:tavLst>
                                        <p:tav tm="0">
                                          <p:val>
                                            <p:strVal val="ppt_h"/>
                                          </p:val>
                                        </p:tav>
                                        <p:tav tm="100000">
                                          <p:val>
                                            <p:fltVal val="0"/>
                                          </p:val>
                                        </p:tav>
                                      </p:tavLst>
                                    </p:anim>
                                    <p:animEffect transition="out" filter="fade">
                                      <p:cBhvr>
                                        <p:cTn id="131" dur="500"/>
                                        <p:tgtEl>
                                          <p:spTgt spid="19"/>
                                        </p:tgtEl>
                                      </p:cBhvr>
                                    </p:animEffect>
                                    <p:set>
                                      <p:cBhvr>
                                        <p:cTn id="132" dur="1" fill="hold">
                                          <p:stCondLst>
                                            <p:cond delay="4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图片与标题">
    <p:spTree>
      <p:nvGrpSpPr>
        <p:cNvPr id="1" name=""/>
        <p:cNvGrpSpPr/>
        <p:nvPr/>
      </p:nvGrpSpPr>
      <p:grpSpPr>
        <a:xfrm>
          <a:off x="0" y="0"/>
          <a:ext cx="0" cy="0"/>
          <a:chOff x="0" y="0"/>
          <a:chExt cx="0" cy="0"/>
        </a:xfrm>
      </p:grpSpPr>
      <p:sp>
        <p:nvSpPr>
          <p:cNvPr id="3" name="图片占位符 2"/>
          <p:cNvSpPr>
            <a:spLocks noGrp="1"/>
          </p:cNvSpPr>
          <p:nvPr>
            <p:ph type="pic" idx="1"/>
          </p:nvPr>
        </p:nvSpPr>
        <p:spPr>
          <a:xfrm>
            <a:off x="4656490" y="1600200"/>
            <a:ext cx="6433424" cy="4572001"/>
          </a:xfrm>
        </p:spPr>
        <p:txBody>
          <a:bodyPr tIns="1188720">
            <a:normAutofit/>
          </a:bodyPr>
          <a:lstStyle>
            <a:lvl1pPr marL="0" indent="0" algn="ctr">
              <a:buNone/>
              <a:defRPr sz="2000">
                <a:latin typeface="Microsoft YaHei UI" panose="020B0503020204020204" pitchFamily="34" charset="-122"/>
                <a:ea typeface="Microsoft YaHei UI" panose="020B0503020204020204" pitchFamily="34" charset="-12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a:p>
        </p:txBody>
      </p:sp>
      <p:sp>
        <p:nvSpPr>
          <p:cNvPr id="4" name="文本占位符 3"/>
          <p:cNvSpPr>
            <a:spLocks noGrp="1"/>
          </p:cNvSpPr>
          <p:nvPr>
            <p:ph type="body" sz="half" idx="2"/>
          </p:nvPr>
        </p:nvSpPr>
        <p:spPr>
          <a:xfrm>
            <a:off x="1105332" y="1600200"/>
            <a:ext cx="3398323" cy="4572000"/>
          </a:xfrm>
        </p:spPr>
        <p:txBody>
          <a:bodyPr>
            <a:normAutofit/>
          </a:bodyPr>
          <a:lstStyle>
            <a:lvl1pPr marL="0" indent="0">
              <a:spcBef>
                <a:spcPts val="1200"/>
              </a:spcBef>
              <a:buNone/>
              <a:defRPr sz="1800">
                <a:latin typeface="Microsoft YaHei UI" panose="020B0503020204020204" pitchFamily="34" charset="-122"/>
                <a:ea typeface="Microsoft YaHei UI" panose="020B0503020204020204" pitchFamily="34"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a:xfrm>
            <a:off x="1105331" y="6356352"/>
            <a:ext cx="1830274" cy="365125"/>
          </a:xfrm>
          <a:prstGeom prst="rect">
            <a:avLst/>
          </a:prstGeom>
        </p:spPr>
        <p:txBody>
          <a:bodyPr/>
          <a:lstStyle>
            <a:lvl1pPr>
              <a:defRPr>
                <a:latin typeface="Microsoft YaHei UI" panose="020B0503020204020204" pitchFamily="34" charset="-122"/>
                <a:ea typeface="Microsoft YaHei UI" panose="020B0503020204020204" pitchFamily="34" charset="-122"/>
              </a:defRPr>
            </a:lvl1pPr>
          </a:lstStyle>
          <a:p>
            <a:r>
              <a:rPr lang="en-US" altLang="zh-CN" dirty="0" smtClean="0"/>
              <a:t>2012/11/13</a:t>
            </a:r>
          </a:p>
        </p:txBody>
      </p:sp>
      <p:sp>
        <p:nvSpPr>
          <p:cNvPr id="6" name="页脚占位符 5"/>
          <p:cNvSpPr>
            <a:spLocks noGrp="1"/>
          </p:cNvSpPr>
          <p:nvPr>
            <p:ph type="ftr" sz="quarter" idx="11"/>
          </p:nvPr>
        </p:nvSpPr>
        <p:spPr>
          <a:xfrm>
            <a:off x="2935606" y="6356350"/>
            <a:ext cx="6325552" cy="365126"/>
          </a:xfrm>
          <a:prstGeom prst="rect">
            <a:avLst/>
          </a:prstGeom>
        </p:spPr>
        <p:txBody>
          <a:bodyPr/>
          <a:lstStyle>
            <a:lvl1pPr>
              <a:defRPr>
                <a:latin typeface="Microsoft YaHei UI" panose="020B0503020204020204" pitchFamily="34" charset="-122"/>
                <a:ea typeface="Microsoft YaHei UI" panose="020B0503020204020204" pitchFamily="34" charset="-122"/>
              </a:defRPr>
            </a:lvl1pPr>
          </a:lstStyle>
          <a:p>
            <a:endParaRPr lang="zh-CN" altLang="en-US"/>
          </a:p>
        </p:txBody>
      </p:sp>
      <p:sp>
        <p:nvSpPr>
          <p:cNvPr id="7" name="幻灯片编号占位符 6"/>
          <p:cNvSpPr>
            <a:spLocks noGrp="1"/>
          </p:cNvSpPr>
          <p:nvPr>
            <p:ph type="sldNum" sz="quarter" idx="12"/>
          </p:nvPr>
        </p:nvSpPr>
        <p:spPr>
          <a:xfrm>
            <a:off x="9260399" y="6356352"/>
            <a:ext cx="1829514" cy="365125"/>
          </a:xfrm>
          <a:prstGeom prst="rect">
            <a:avLst/>
          </a:prstGeom>
        </p:spPr>
        <p:txBody>
          <a:bodyPr/>
          <a:lstStyle>
            <a:lvl1pPr>
              <a:defRPr>
                <a:latin typeface="Microsoft YaHei UI" panose="020B0503020204020204" pitchFamily="34" charset="-122"/>
                <a:ea typeface="Microsoft YaHei UI" panose="020B0503020204020204" pitchFamily="34" charset="-122"/>
              </a:defRPr>
            </a:lvl1pPr>
          </a:lstStyle>
          <a:p>
            <a:fld id="{0FF54DE5-C571-48E8-A5BC-B369434E2F44}" type="slidenum">
              <a:rPr lang="en-US" altLang="zh-CN" smtClean="0"/>
              <a:pPr/>
              <a:t>‹#›</a:t>
            </a:fld>
            <a:endParaRPr lang="en-US" altLang="zh-CN"/>
          </a:p>
        </p:txBody>
      </p:sp>
    </p:spTree>
    <p:extLst>
      <p:ext uri="{BB962C8B-B14F-4D97-AF65-F5344CB8AC3E}">
        <p14:creationId xmlns:p14="http://schemas.microsoft.com/office/powerpoint/2010/main" val="2255584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solidFill>
                  <a:schemeClr val="accent2"/>
                </a:solidFill>
              </a:defRPr>
            </a:lvl1p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lvl1pPr>
              <a:defRPr>
                <a:solidFill>
                  <a:schemeClr val="accent2"/>
                </a:solidFill>
              </a:defRPr>
            </a:lvl1pPr>
            <a:lvl2pPr>
              <a:defRPr>
                <a:solidFill>
                  <a:schemeClr val="accent2"/>
                </a:solidFill>
              </a:defRPr>
            </a:lvl2pPr>
            <a:lvl3pPr>
              <a:defRPr>
                <a:solidFill>
                  <a:schemeClr val="accent2"/>
                </a:solidFill>
              </a:defRPr>
            </a:lvl3pPr>
            <a:lvl4pPr>
              <a:defRPr>
                <a:solidFill>
                  <a:schemeClr val="accent2"/>
                </a:solidFill>
              </a:defRPr>
            </a:lvl4pPr>
            <a:lvl5pPr>
              <a:defRPr>
                <a:solidFill>
                  <a:schemeClr val="accent2"/>
                </a:solidFill>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6" y="4406901"/>
            <a:ext cx="10366375"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616" y="2906713"/>
            <a:ext cx="10366375" cy="1500187"/>
          </a:xfrm>
        </p:spPr>
        <p:txBody>
          <a:bodyPr anchor="b"/>
          <a:lstStyle>
            <a:lvl1pPr marL="0" indent="0">
              <a:buNone/>
              <a:defRPr sz="2000"/>
            </a:lvl1pPr>
            <a:lvl2pPr marL="457200" indent="0">
              <a:buNone/>
              <a:defRPr sz="1700"/>
            </a:lvl2pPr>
            <a:lvl3pPr marL="914400" indent="0">
              <a:buNone/>
              <a:defRPr sz="1600"/>
            </a:lvl3pPr>
            <a:lvl4pPr marL="1371600" indent="0">
              <a:buNone/>
              <a:defRPr sz="1300"/>
            </a:lvl4pPr>
            <a:lvl5pPr marL="1828800" indent="0">
              <a:buNone/>
              <a:defRPr sz="1300"/>
            </a:lvl5pPr>
            <a:lvl6pPr marL="2286000" indent="0">
              <a:buNone/>
              <a:defRPr sz="1300"/>
            </a:lvl6pPr>
            <a:lvl7pPr marL="2742565" indent="0">
              <a:buNone/>
              <a:defRPr sz="1300"/>
            </a:lvl7pPr>
            <a:lvl8pPr marL="3199765" indent="0">
              <a:buNone/>
              <a:defRPr sz="1300"/>
            </a:lvl8pPr>
            <a:lvl9pPr marL="3656965" indent="0">
              <a:buNone/>
              <a:defRPr sz="1300"/>
            </a:lvl9pPr>
          </a:lstStyle>
          <a:p>
            <a:pPr lvl="0"/>
            <a:r>
              <a:rPr lang="zh-CN" altLang="en-US" smtClean="0"/>
              <a:t>单击此处编辑母版文本样式</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599" y="1600201"/>
            <a:ext cx="5411788" cy="4525963"/>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3788" y="1600201"/>
            <a:ext cx="5413375" cy="4525963"/>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3" y="274639"/>
            <a:ext cx="10977563"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1" y="1535113"/>
            <a:ext cx="5389563" cy="639763"/>
          </a:xfrm>
        </p:spPr>
        <p:txBody>
          <a:bodyPr anchor="b"/>
          <a:lstStyle>
            <a:lvl1pPr marL="0" indent="0">
              <a:buNone/>
              <a:defRPr sz="2400" b="1"/>
            </a:lvl1pPr>
            <a:lvl2pPr marL="457200" indent="0">
              <a:buNone/>
              <a:defRPr sz="2000" b="1"/>
            </a:lvl2pPr>
            <a:lvl3pPr marL="914400" indent="0">
              <a:buNone/>
              <a:defRPr sz="1700" b="1"/>
            </a:lvl3pPr>
            <a:lvl4pPr marL="1371600" indent="0">
              <a:buNone/>
              <a:defRPr sz="1600" b="1"/>
            </a:lvl4pPr>
            <a:lvl5pPr marL="1828800" indent="0">
              <a:buNone/>
              <a:defRPr sz="1600" b="1"/>
            </a:lvl5pPr>
            <a:lvl6pPr marL="2286000" indent="0">
              <a:buNone/>
              <a:defRPr sz="1600" b="1"/>
            </a:lvl6pPr>
            <a:lvl7pPr marL="2742565" indent="0">
              <a:buNone/>
              <a:defRPr sz="1600" b="1"/>
            </a:lvl7pPr>
            <a:lvl8pPr marL="3199765" indent="0">
              <a:buNone/>
              <a:defRPr sz="1600" b="1"/>
            </a:lvl8pPr>
            <a:lvl9pPr marL="3656965"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1" y="2174875"/>
            <a:ext cx="5389563" cy="3951288"/>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6014" y="1535113"/>
            <a:ext cx="5391151" cy="639763"/>
          </a:xfrm>
        </p:spPr>
        <p:txBody>
          <a:bodyPr anchor="b"/>
          <a:lstStyle>
            <a:lvl1pPr marL="0" indent="0">
              <a:buNone/>
              <a:defRPr sz="2400" b="1"/>
            </a:lvl1pPr>
            <a:lvl2pPr marL="457200" indent="0">
              <a:buNone/>
              <a:defRPr sz="2000" b="1"/>
            </a:lvl2pPr>
            <a:lvl3pPr marL="914400" indent="0">
              <a:buNone/>
              <a:defRPr sz="1700" b="1"/>
            </a:lvl3pPr>
            <a:lvl4pPr marL="1371600" indent="0">
              <a:buNone/>
              <a:defRPr sz="1600" b="1"/>
            </a:lvl4pPr>
            <a:lvl5pPr marL="1828800" indent="0">
              <a:buNone/>
              <a:defRPr sz="1600" b="1"/>
            </a:lvl5pPr>
            <a:lvl6pPr marL="2286000" indent="0">
              <a:buNone/>
              <a:defRPr sz="1600" b="1"/>
            </a:lvl6pPr>
            <a:lvl7pPr marL="2742565" indent="0">
              <a:buNone/>
              <a:defRPr sz="1600" b="1"/>
            </a:lvl7pPr>
            <a:lvl8pPr marL="3199765" indent="0">
              <a:buNone/>
              <a:defRPr sz="1600" b="1"/>
            </a:lvl8pPr>
            <a:lvl9pPr marL="3656965"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6014" y="2174875"/>
            <a:ext cx="5391151" cy="3951288"/>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49"/>
            <a:ext cx="4013201" cy="1162051"/>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8850" y="273053"/>
            <a:ext cx="681831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1" y="1435103"/>
            <a:ext cx="4013201" cy="4691063"/>
          </a:xfrm>
        </p:spPr>
        <p:txBody>
          <a:bodyPr/>
          <a:lstStyle>
            <a:lvl1pPr marL="0" indent="0">
              <a:buNone/>
              <a:defRPr sz="1300"/>
            </a:lvl1pPr>
            <a:lvl2pPr marL="457200" indent="0">
              <a:buNone/>
              <a:defRPr sz="1200"/>
            </a:lvl2pPr>
            <a:lvl3pPr marL="914400" indent="0">
              <a:buNone/>
              <a:defRPr sz="900"/>
            </a:lvl3pPr>
            <a:lvl4pPr marL="1371600" indent="0">
              <a:buNone/>
              <a:defRPr sz="900"/>
            </a:lvl4pPr>
            <a:lvl5pPr marL="1828800" indent="0">
              <a:buNone/>
              <a:defRPr sz="900"/>
            </a:lvl5pPr>
            <a:lvl6pPr marL="2286000" indent="0">
              <a:buNone/>
              <a:defRPr sz="900"/>
            </a:lvl6pPr>
            <a:lvl7pPr marL="2742565" indent="0">
              <a:buNone/>
              <a:defRPr sz="900"/>
            </a:lvl7pPr>
            <a:lvl8pPr marL="3199765" indent="0">
              <a:buNone/>
              <a:defRPr sz="900"/>
            </a:lvl8pPr>
            <a:lvl9pPr marL="3656965" indent="0">
              <a:buNone/>
              <a:defRPr sz="900"/>
            </a:lvl9pPr>
          </a:lstStyle>
          <a:p>
            <a:pPr lvl="0"/>
            <a:r>
              <a:rPr lang="zh-CN" altLang="en-US" smtClean="0"/>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90775" y="4800601"/>
            <a:ext cx="7318375" cy="566739"/>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90775" y="612775"/>
            <a:ext cx="731837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2565" indent="0">
              <a:buNone/>
              <a:defRPr sz="2000"/>
            </a:lvl7pPr>
            <a:lvl8pPr marL="3199765" indent="0">
              <a:buNone/>
              <a:defRPr sz="2000"/>
            </a:lvl8pPr>
            <a:lvl9pPr marL="3656965" indent="0">
              <a:buNone/>
              <a:defRPr sz="2000"/>
            </a:lvl9pPr>
          </a:lstStyle>
          <a:p>
            <a:endParaRPr lang="zh-CN" altLang="en-US"/>
          </a:p>
        </p:txBody>
      </p:sp>
      <p:sp>
        <p:nvSpPr>
          <p:cNvPr id="4" name="文本占位符 3"/>
          <p:cNvSpPr>
            <a:spLocks noGrp="1"/>
          </p:cNvSpPr>
          <p:nvPr>
            <p:ph type="body" sz="half" idx="2"/>
          </p:nvPr>
        </p:nvSpPr>
        <p:spPr>
          <a:xfrm>
            <a:off x="2390775" y="5367339"/>
            <a:ext cx="7318375" cy="804863"/>
          </a:xfrm>
        </p:spPr>
        <p:txBody>
          <a:bodyPr/>
          <a:lstStyle>
            <a:lvl1pPr marL="0" indent="0">
              <a:buNone/>
              <a:defRPr sz="1300"/>
            </a:lvl1pPr>
            <a:lvl2pPr marL="457200" indent="0">
              <a:buNone/>
              <a:defRPr sz="1200"/>
            </a:lvl2pPr>
            <a:lvl3pPr marL="914400" indent="0">
              <a:buNone/>
              <a:defRPr sz="900"/>
            </a:lvl3pPr>
            <a:lvl4pPr marL="1371600" indent="0">
              <a:buNone/>
              <a:defRPr sz="900"/>
            </a:lvl4pPr>
            <a:lvl5pPr marL="1828800" indent="0">
              <a:buNone/>
              <a:defRPr sz="900"/>
            </a:lvl5pPr>
            <a:lvl6pPr marL="2286000" indent="0">
              <a:buNone/>
              <a:defRPr sz="900"/>
            </a:lvl6pPr>
            <a:lvl7pPr marL="2742565" indent="0">
              <a:buNone/>
              <a:defRPr sz="900"/>
            </a:lvl7pPr>
            <a:lvl8pPr marL="3199765" indent="0">
              <a:buNone/>
              <a:defRPr sz="900"/>
            </a:lvl8pPr>
            <a:lvl9pPr marL="3656965" indent="0">
              <a:buNone/>
              <a:defRPr sz="900"/>
            </a:lvl9pPr>
          </a:lstStyle>
          <a:p>
            <a:pPr lvl="0"/>
            <a:r>
              <a:rPr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5">
            <a:lum/>
          </a:blip>
          <a:srcRect/>
          <a:stretch>
            <a:fillRect t="-13000" b="-13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41799" y="590551"/>
            <a:ext cx="10513168"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ctr" anchorCtr="0" compatLnSpc="1"/>
          <a:lstStyle/>
          <a:p>
            <a:pPr lvl="0"/>
            <a:r>
              <a:rPr lang="zh-CN" dirty="0" smtClean="0"/>
              <a:t>单击此处编辑母版标题样式</a:t>
            </a:r>
          </a:p>
        </p:txBody>
      </p:sp>
      <p:sp>
        <p:nvSpPr>
          <p:cNvPr id="1027" name="Rectangle 3"/>
          <p:cNvSpPr>
            <a:spLocks noGrp="1" noChangeArrowheads="1"/>
          </p:cNvSpPr>
          <p:nvPr>
            <p:ph type="body" idx="1"/>
          </p:nvPr>
        </p:nvSpPr>
        <p:spPr bwMode="auto">
          <a:xfrm>
            <a:off x="841799" y="1600201"/>
            <a:ext cx="10513168" cy="4277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t" anchorCtr="0" compatLnSpc="1"/>
          <a:lstStyle/>
          <a:p>
            <a:pPr lvl="0"/>
            <a:r>
              <a:rPr lang="zh-CN" dirty="0" smtClean="0"/>
              <a:t>单击此处编辑母版文本样式</a:t>
            </a:r>
          </a:p>
          <a:p>
            <a:pPr lvl="1"/>
            <a:r>
              <a:rPr lang="zh-CN" dirty="0" smtClean="0"/>
              <a:t>第二级</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iming>
    <p:tnLst>
      <p:par>
        <p:cTn id="1" dur="indefinite" restart="never" nodeType="tmRoot"/>
      </p:par>
    </p:tnLst>
  </p:timing>
  <p:txStyles>
    <p:titleStyle>
      <a:lvl1pPr algn="l" rtl="0" fontAlgn="base">
        <a:spcBef>
          <a:spcPct val="0"/>
        </a:spcBef>
        <a:spcAft>
          <a:spcPct val="0"/>
        </a:spcAft>
        <a:defRPr sz="2400">
          <a:solidFill>
            <a:schemeClr val="bg1"/>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9pPr>
    </p:titleStyle>
    <p:bodyStyle>
      <a:lvl1pPr marL="342900" indent="-342900" algn="l" rtl="0" fontAlgn="base">
        <a:spcBef>
          <a:spcPct val="20000"/>
        </a:spcBef>
        <a:spcAft>
          <a:spcPct val="0"/>
        </a:spcAft>
        <a:buChar char="•"/>
        <a:defRPr sz="2000">
          <a:solidFill>
            <a:schemeClr val="bg2"/>
          </a:solidFill>
          <a:latin typeface="+mn-lt"/>
          <a:ea typeface="+mn-ea"/>
          <a:cs typeface="+mn-cs"/>
        </a:defRPr>
      </a:lvl1pPr>
      <a:lvl2pPr marL="742950" indent="-285750" algn="l" rtl="0" eaLnBrk="0" fontAlgn="base" hangingPunct="0">
        <a:spcBef>
          <a:spcPct val="20000"/>
        </a:spcBef>
        <a:spcAft>
          <a:spcPct val="0"/>
        </a:spcAft>
        <a:buChar char="–"/>
        <a:defRPr sz="2000">
          <a:solidFill>
            <a:schemeClr val="bg2"/>
          </a:solidFill>
          <a:latin typeface="+mn-lt"/>
          <a:ea typeface="仿宋_GB2312" pitchFamily="49" charset="-122"/>
        </a:defRPr>
      </a:lvl2pPr>
      <a:lvl3pPr marL="1143000" indent="-228600" algn="l" rtl="0" eaLnBrk="0" fontAlgn="base" hangingPunct="0">
        <a:spcBef>
          <a:spcPct val="20000"/>
        </a:spcBef>
        <a:spcAft>
          <a:spcPct val="0"/>
        </a:spcAft>
        <a:buChar char="•"/>
        <a:defRPr sz="2400">
          <a:solidFill>
            <a:schemeClr val="tx1"/>
          </a:solidFill>
          <a:latin typeface="+mn-lt"/>
          <a:ea typeface="宋体" panose="02010600030101010101" pitchFamily="2" charset="-122"/>
        </a:defRPr>
      </a:lvl3pPr>
      <a:lvl4pPr marL="16002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4pPr>
      <a:lvl5pPr marL="20574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5pPr>
      <a:lvl6pPr marL="2513965"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6pPr>
      <a:lvl7pPr marL="2971165"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7pPr>
      <a:lvl8pPr marL="3428365"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8pPr>
      <a:lvl9pPr marL="3885565"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9pPr>
    </p:bodyStyle>
    <p:otherStyle>
      <a:defPPr>
        <a:defRPr lang="zh-CN"/>
      </a:defPPr>
      <a:lvl1pPr marL="0" algn="l" defTabSz="913765" rtl="0" eaLnBrk="1" latinLnBrk="0" hangingPunct="1">
        <a:defRPr sz="1700" kern="1200">
          <a:solidFill>
            <a:schemeClr val="tx1"/>
          </a:solidFill>
          <a:latin typeface="+mn-lt"/>
          <a:ea typeface="+mn-ea"/>
          <a:cs typeface="+mn-cs"/>
        </a:defRPr>
      </a:lvl1pPr>
      <a:lvl2pPr marL="457200" algn="l" defTabSz="913765" rtl="0" eaLnBrk="1" latinLnBrk="0" hangingPunct="1">
        <a:defRPr sz="1700" kern="1200">
          <a:solidFill>
            <a:schemeClr val="tx1"/>
          </a:solidFill>
          <a:latin typeface="+mn-lt"/>
          <a:ea typeface="+mn-ea"/>
          <a:cs typeface="+mn-cs"/>
        </a:defRPr>
      </a:lvl2pPr>
      <a:lvl3pPr marL="914400" algn="l" defTabSz="913765" rtl="0" eaLnBrk="1" latinLnBrk="0" hangingPunct="1">
        <a:defRPr sz="1700" kern="1200">
          <a:solidFill>
            <a:schemeClr val="tx1"/>
          </a:solidFill>
          <a:latin typeface="+mn-lt"/>
          <a:ea typeface="+mn-ea"/>
          <a:cs typeface="+mn-cs"/>
        </a:defRPr>
      </a:lvl3pPr>
      <a:lvl4pPr marL="1371600" algn="l" defTabSz="913765" rtl="0" eaLnBrk="1" latinLnBrk="0" hangingPunct="1">
        <a:defRPr sz="1700" kern="1200">
          <a:solidFill>
            <a:schemeClr val="tx1"/>
          </a:solidFill>
          <a:latin typeface="+mn-lt"/>
          <a:ea typeface="+mn-ea"/>
          <a:cs typeface="+mn-cs"/>
        </a:defRPr>
      </a:lvl4pPr>
      <a:lvl5pPr marL="1828800" algn="l" defTabSz="913765" rtl="0" eaLnBrk="1" latinLnBrk="0" hangingPunct="1">
        <a:defRPr sz="1700" kern="1200">
          <a:solidFill>
            <a:schemeClr val="tx1"/>
          </a:solidFill>
          <a:latin typeface="+mn-lt"/>
          <a:ea typeface="+mn-ea"/>
          <a:cs typeface="+mn-cs"/>
        </a:defRPr>
      </a:lvl5pPr>
      <a:lvl6pPr marL="2286000" algn="l" defTabSz="913765" rtl="0" eaLnBrk="1" latinLnBrk="0" hangingPunct="1">
        <a:defRPr sz="1700" kern="1200">
          <a:solidFill>
            <a:schemeClr val="tx1"/>
          </a:solidFill>
          <a:latin typeface="+mn-lt"/>
          <a:ea typeface="+mn-ea"/>
          <a:cs typeface="+mn-cs"/>
        </a:defRPr>
      </a:lvl6pPr>
      <a:lvl7pPr marL="2742565" algn="l" defTabSz="913765" rtl="0" eaLnBrk="1" latinLnBrk="0" hangingPunct="1">
        <a:defRPr sz="1700" kern="1200">
          <a:solidFill>
            <a:schemeClr val="tx1"/>
          </a:solidFill>
          <a:latin typeface="+mn-lt"/>
          <a:ea typeface="+mn-ea"/>
          <a:cs typeface="+mn-cs"/>
        </a:defRPr>
      </a:lvl7pPr>
      <a:lvl8pPr marL="3199765" algn="l" defTabSz="913765" rtl="0" eaLnBrk="1" latinLnBrk="0" hangingPunct="1">
        <a:defRPr sz="1700" kern="1200">
          <a:solidFill>
            <a:schemeClr val="tx1"/>
          </a:solidFill>
          <a:latin typeface="+mn-lt"/>
          <a:ea typeface="+mn-ea"/>
          <a:cs typeface="+mn-cs"/>
        </a:defRPr>
      </a:lvl8pPr>
      <a:lvl9pPr marL="3656965" algn="l" defTabSz="91376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2016&#29256;&#21335;&#20140;&#24066;&#23567;&#23398;&#20449;&#24687;&#25216;&#26415;&#25945;&#23398;&#35774;&#35745;&#27169;&#26495;/2016&#29256;&#21335;&#20140;&#24066;&#23567;&#23398;&#20449;&#24687;&#25216;&#26415;&#25945;&#23398;&#35774;&#35745;&#27169;&#26495;.doc" TargetMode="External"/><Relationship Id="rId2" Type="http://schemas.openxmlformats.org/officeDocument/2006/relationships/hyperlink" Target="https://www.baidu.com/s?wd=%E4%B8%89%E7%BB%B4%E7%A9%BA%E9%97%B4&amp;tn=44039180_cpr&amp;fenlei=mv6quAkxTZn0IZRqIHckPjm4nH00T1dBm1DLPhcLmhD1PyRsnHuh0ZwV5Hcvrjm3rH6sPfKWUMw85HfYnjn4nH6sgvPsT6KdThsqpZwYTjCEQLGCpyw9Uz4Bmy-bIi4WUvYETgN-TLwGUv3EPHnkPWT4njn1" TargetMode="Externa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hyperlink" Target="2016&#29256;&#21335;&#20140;&#24066;&#23567;&#23398;&#20449;&#24687;&#25216;&#26415;&#25945;&#23398;&#35774;&#35745;&#27169;&#26495;/2016&#29256;&#21335;&#20140;&#24066;&#23567;&#23398;&#20449;&#24687;&#25216;&#26415;&#25945;&#23398;&#35774;&#35745;&#27169;&#26495;.doc" TargetMode="Externa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hyperlink" Target="2016&#29256;&#21335;&#20140;&#24066;&#23567;&#23398;&#20449;&#24687;&#25216;&#26415;&#25945;&#23398;&#35774;&#35745;&#27169;&#26495;/2016&#29256;&#21335;&#20140;&#24066;&#23567;&#23398;&#20449;&#24687;&#25216;&#26415;&#25945;&#23398;&#35774;&#35745;&#27169;&#26495;.doc" TargetMode="Externa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hyperlink" Target="&#35268;&#33539;&#25945;&#23398;&#35774;&#35745;&#25991;&#26412;"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35745;&#31639;&#24605;&#32500;&#30340;&#27010;&#24565;&#28436;&#36827;&#19982;&#20449;&#24687;&#25216;&#26415;&#35838;&#31243;&#30340;&#20215;&#20540;&#36861;&#2771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35745;&#31639;&#24605;&#32500;&#30340;&#27010;&#24565;&#28436;&#36827;&#19982;&#20449;&#24687;&#25216;&#26415;&#35838;&#31243;&#30340;&#20215;&#20540;&#36861;&#27714;.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2016&#29256;&#21335;&#20140;&#24066;&#23567;&#23398;&#20449;&#24687;&#25216;&#26415;&#25945;&#23398;&#35774;&#35745;&#27169;&#26495;/2016&#29256;&#21335;&#20140;&#24066;&#23567;&#23398;&#20449;&#24687;&#25216;&#26415;&#25945;&#23398;&#35774;&#35745;&#27169;&#26495;.doc" TargetMode="Externa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2016&#29256;&#21335;&#20140;&#24066;&#23567;&#23398;&#20449;&#24687;&#25216;&#26415;&#25945;&#23398;&#35774;&#35745;&#27169;&#26495;/2016&#29256;&#21335;&#20140;&#24066;&#23567;&#23398;&#20449;&#24687;&#25216;&#26415;&#25945;&#23398;&#35774;&#35745;&#27169;&#26495;.doc" TargetMode="External"/><Relationship Id="rId1" Type="http://schemas.openxmlformats.org/officeDocument/2006/relationships/slideLayout" Target="../slideLayouts/slideLayout13.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6"/>
          <p:cNvSpPr/>
          <p:nvPr/>
        </p:nvSpPr>
        <p:spPr bwMode="auto">
          <a:xfrm>
            <a:off x="3836888" y="2165427"/>
            <a:ext cx="8340228" cy="2527151"/>
          </a:xfrm>
          <a:custGeom>
            <a:avLst/>
            <a:gdLst>
              <a:gd name="T0" fmla="*/ 206 w 10932"/>
              <a:gd name="T1" fmla="*/ 0 h 3294"/>
              <a:gd name="T2" fmla="*/ 10932 w 10932"/>
              <a:gd name="T3" fmla="*/ 0 h 3294"/>
              <a:gd name="T4" fmla="*/ 10932 w 10932"/>
              <a:gd name="T5" fmla="*/ 3294 h 3294"/>
              <a:gd name="T6" fmla="*/ 0 w 10932"/>
              <a:gd name="T7" fmla="*/ 3294 h 3294"/>
              <a:gd name="T8" fmla="*/ 892 w 10932"/>
              <a:gd name="T9" fmla="*/ 1564 h 3294"/>
              <a:gd name="T10" fmla="*/ 206 w 10932"/>
              <a:gd name="T11" fmla="*/ 0 h 3294"/>
            </a:gdLst>
            <a:ahLst/>
            <a:cxnLst>
              <a:cxn ang="0">
                <a:pos x="T0" y="T1"/>
              </a:cxn>
              <a:cxn ang="0">
                <a:pos x="T2" y="T3"/>
              </a:cxn>
              <a:cxn ang="0">
                <a:pos x="T4" y="T5"/>
              </a:cxn>
              <a:cxn ang="0">
                <a:pos x="T6" y="T7"/>
              </a:cxn>
              <a:cxn ang="0">
                <a:pos x="T8" y="T9"/>
              </a:cxn>
              <a:cxn ang="0">
                <a:pos x="T10" y="T11"/>
              </a:cxn>
            </a:cxnLst>
            <a:rect l="0" t="0" r="r" b="b"/>
            <a:pathLst>
              <a:path w="10932" h="3294">
                <a:moveTo>
                  <a:pt x="206" y="0"/>
                </a:moveTo>
                <a:lnTo>
                  <a:pt x="10932" y="0"/>
                </a:lnTo>
                <a:lnTo>
                  <a:pt x="10932" y="3294"/>
                </a:lnTo>
                <a:lnTo>
                  <a:pt x="0" y="3294"/>
                </a:lnTo>
                <a:cubicBezTo>
                  <a:pt x="540" y="2909"/>
                  <a:pt x="892" y="2277"/>
                  <a:pt x="892" y="1564"/>
                </a:cubicBezTo>
                <a:cubicBezTo>
                  <a:pt x="892" y="945"/>
                  <a:pt x="628" y="388"/>
                  <a:pt x="206" y="0"/>
                </a:cubicBezTo>
                <a:close/>
              </a:path>
            </a:pathLst>
          </a:custGeom>
          <a:solidFill>
            <a:srgbClr val="F66414"/>
          </a:solidFill>
          <a:ln>
            <a:noFill/>
          </a:ln>
        </p:spPr>
        <p:txBody>
          <a:bodyPr vert="horz" wrap="square" lIns="91428" tIns="45714" rIns="91428" bIns="45714" numCol="1" anchor="t" anchorCtr="0" compatLnSpc="1"/>
          <a:lstStyle/>
          <a:p>
            <a:endParaRPr lang="zh-CN" altLang="en-US" dirty="0">
              <a:solidFill>
                <a:srgbClr val="C4261D"/>
              </a:solidFill>
            </a:endParaRPr>
          </a:p>
        </p:txBody>
      </p:sp>
      <p:sp>
        <p:nvSpPr>
          <p:cNvPr id="14" name="Freeform 7"/>
          <p:cNvSpPr/>
          <p:nvPr/>
        </p:nvSpPr>
        <p:spPr bwMode="auto">
          <a:xfrm>
            <a:off x="2" y="2165427"/>
            <a:ext cx="1975317" cy="2527151"/>
          </a:xfrm>
          <a:custGeom>
            <a:avLst/>
            <a:gdLst>
              <a:gd name="T0" fmla="*/ 0 w 2589"/>
              <a:gd name="T1" fmla="*/ 0 h 3294"/>
              <a:gd name="T2" fmla="*/ 2383 w 2589"/>
              <a:gd name="T3" fmla="*/ 0 h 3294"/>
              <a:gd name="T4" fmla="*/ 1697 w 2589"/>
              <a:gd name="T5" fmla="*/ 1564 h 3294"/>
              <a:gd name="T6" fmla="*/ 2589 w 2589"/>
              <a:gd name="T7" fmla="*/ 3294 h 3294"/>
              <a:gd name="T8" fmla="*/ 0 w 2589"/>
              <a:gd name="T9" fmla="*/ 3294 h 3294"/>
              <a:gd name="T10" fmla="*/ 0 w 2589"/>
              <a:gd name="T11" fmla="*/ 0 h 3294"/>
            </a:gdLst>
            <a:ahLst/>
            <a:cxnLst>
              <a:cxn ang="0">
                <a:pos x="T0" y="T1"/>
              </a:cxn>
              <a:cxn ang="0">
                <a:pos x="T2" y="T3"/>
              </a:cxn>
              <a:cxn ang="0">
                <a:pos x="T4" y="T5"/>
              </a:cxn>
              <a:cxn ang="0">
                <a:pos x="T6" y="T7"/>
              </a:cxn>
              <a:cxn ang="0">
                <a:pos x="T8" y="T9"/>
              </a:cxn>
              <a:cxn ang="0">
                <a:pos x="T10" y="T11"/>
              </a:cxn>
            </a:cxnLst>
            <a:rect l="0" t="0" r="r" b="b"/>
            <a:pathLst>
              <a:path w="2589" h="3294">
                <a:moveTo>
                  <a:pt x="0" y="0"/>
                </a:moveTo>
                <a:lnTo>
                  <a:pt x="2383" y="0"/>
                </a:lnTo>
                <a:cubicBezTo>
                  <a:pt x="1961" y="388"/>
                  <a:pt x="1697" y="945"/>
                  <a:pt x="1697" y="1564"/>
                </a:cubicBezTo>
                <a:cubicBezTo>
                  <a:pt x="1697" y="2277"/>
                  <a:pt x="2049" y="2909"/>
                  <a:pt x="2589" y="3294"/>
                </a:cubicBezTo>
                <a:lnTo>
                  <a:pt x="0" y="3294"/>
                </a:lnTo>
                <a:lnTo>
                  <a:pt x="0" y="0"/>
                </a:lnTo>
                <a:close/>
              </a:path>
            </a:pathLst>
          </a:custGeom>
          <a:solidFill>
            <a:srgbClr val="F66414"/>
          </a:solidFill>
          <a:ln>
            <a:noFill/>
          </a:ln>
        </p:spPr>
        <p:txBody>
          <a:bodyPr vert="horz" wrap="square" lIns="91428" tIns="45714" rIns="91428" bIns="45714" numCol="1" anchor="t" anchorCtr="0" compatLnSpc="1"/>
          <a:lstStyle/>
          <a:p>
            <a:endParaRPr lang="zh-CN" altLang="en-US">
              <a:solidFill>
                <a:srgbClr val="C4261D"/>
              </a:solidFill>
            </a:endParaRPr>
          </a:p>
        </p:txBody>
      </p:sp>
      <p:sp>
        <p:nvSpPr>
          <p:cNvPr id="4099" name="Rectangle 3"/>
          <p:cNvSpPr>
            <a:spLocks noGrp="1" noChangeArrowheads="1"/>
          </p:cNvSpPr>
          <p:nvPr>
            <p:ph type="ctrTitle" idx="4294967295"/>
          </p:nvPr>
        </p:nvSpPr>
        <p:spPr>
          <a:xfrm>
            <a:off x="4594570" y="2688149"/>
            <a:ext cx="7953728" cy="1254279"/>
          </a:xfrm>
          <a:effectLst/>
        </p:spPr>
        <p:txBody>
          <a:bodyPr/>
          <a:lstStyle/>
          <a:p>
            <a:pPr>
              <a:lnSpc>
                <a:spcPct val="150000"/>
              </a:lnSpc>
            </a:pPr>
            <a:r>
              <a:rPr lang="zh-CN" altLang="en-US" sz="5000" b="1" dirty="0">
                <a:solidFill>
                  <a:srgbClr val="F8F8F8"/>
                </a:solidFill>
                <a:latin typeface="+mj-ea"/>
              </a:rPr>
              <a:t>面向计算思维养成</a:t>
            </a:r>
            <a:r>
              <a:rPr lang="zh-CN" altLang="en-US" sz="5000" b="1" dirty="0" smtClean="0">
                <a:solidFill>
                  <a:srgbClr val="F8F8F8"/>
                </a:solidFill>
                <a:latin typeface="+mj-ea"/>
              </a:rPr>
              <a:t>的</a:t>
            </a:r>
            <a:r>
              <a:rPr lang="en-US" altLang="zh-CN" sz="5000" b="1" dirty="0">
                <a:solidFill>
                  <a:srgbClr val="F8F8F8"/>
                </a:solidFill>
                <a:latin typeface="+mj-ea"/>
              </a:rPr>
              <a:t> </a:t>
            </a:r>
            <a:r>
              <a:rPr lang="en-US" altLang="zh-CN" sz="5000" b="1" dirty="0" smtClean="0">
                <a:solidFill>
                  <a:srgbClr val="F8F8F8"/>
                </a:solidFill>
                <a:latin typeface="+mj-ea"/>
              </a:rPr>
              <a:t/>
            </a:r>
            <a:br>
              <a:rPr lang="en-US" altLang="zh-CN" sz="5000" b="1" dirty="0" smtClean="0">
                <a:solidFill>
                  <a:srgbClr val="F8F8F8"/>
                </a:solidFill>
                <a:latin typeface="+mj-ea"/>
              </a:rPr>
            </a:br>
            <a:r>
              <a:rPr lang="en-US" altLang="zh-CN" sz="5000" b="1" dirty="0" smtClean="0">
                <a:solidFill>
                  <a:srgbClr val="F8F8F8"/>
                </a:solidFill>
                <a:latin typeface="+mj-ea"/>
              </a:rPr>
              <a:t>              </a:t>
            </a:r>
            <a:r>
              <a:rPr lang="zh-CN" altLang="en-US" sz="5000" b="1" dirty="0">
                <a:solidFill>
                  <a:srgbClr val="F8F8F8"/>
                </a:solidFill>
                <a:latin typeface="+mj-ea"/>
              </a:rPr>
              <a:t> </a:t>
            </a:r>
            <a:r>
              <a:rPr lang="zh-CN" altLang="en-US" sz="5000" b="1" dirty="0" smtClean="0">
                <a:solidFill>
                  <a:srgbClr val="F8F8F8"/>
                </a:solidFill>
                <a:latin typeface="+mj-ea"/>
              </a:rPr>
              <a:t>  程序设计教学</a:t>
            </a:r>
            <a:endParaRPr lang="zh-CN" altLang="en-US" sz="5000" b="1" dirty="0">
              <a:solidFill>
                <a:srgbClr val="F8F8F8"/>
              </a:solidFill>
              <a:latin typeface="+mj-ea"/>
            </a:endParaRPr>
          </a:p>
        </p:txBody>
      </p:sp>
      <p:grpSp>
        <p:nvGrpSpPr>
          <p:cNvPr id="35" name="组合 34"/>
          <p:cNvGrpSpPr/>
          <p:nvPr/>
        </p:nvGrpSpPr>
        <p:grpSpPr>
          <a:xfrm>
            <a:off x="8952978" y="5949283"/>
            <a:ext cx="465709" cy="472063"/>
            <a:chOff x="4796805" y="-215900"/>
            <a:chExt cx="2093913" cy="2122488"/>
          </a:xfrm>
          <a:solidFill>
            <a:schemeClr val="tx2"/>
          </a:solidFill>
        </p:grpSpPr>
        <p:sp>
          <p:nvSpPr>
            <p:cNvPr id="37" name="Freeform 6"/>
            <p:cNvSpPr>
              <a:spLocks noEditPoints="1"/>
            </p:cNvSpPr>
            <p:nvPr/>
          </p:nvSpPr>
          <p:spPr bwMode="auto">
            <a:xfrm>
              <a:off x="4796805" y="-215900"/>
              <a:ext cx="2093913" cy="2122488"/>
            </a:xfrm>
            <a:custGeom>
              <a:avLst/>
              <a:gdLst>
                <a:gd name="T0" fmla="*/ 1391 w 2783"/>
                <a:gd name="T1" fmla="*/ 0 h 2783"/>
                <a:gd name="T2" fmla="*/ 0 w 2783"/>
                <a:gd name="T3" fmla="*/ 1391 h 2783"/>
                <a:gd name="T4" fmla="*/ 1391 w 2783"/>
                <a:gd name="T5" fmla="*/ 2783 h 2783"/>
                <a:gd name="T6" fmla="*/ 2783 w 2783"/>
                <a:gd name="T7" fmla="*/ 1391 h 2783"/>
                <a:gd name="T8" fmla="*/ 1391 w 2783"/>
                <a:gd name="T9" fmla="*/ 0 h 2783"/>
                <a:gd name="T10" fmla="*/ 1391 w 2783"/>
                <a:gd name="T11" fmla="*/ 55 h 2783"/>
                <a:gd name="T12" fmla="*/ 55 w 2783"/>
                <a:gd name="T13" fmla="*/ 1391 h 2783"/>
                <a:gd name="T14" fmla="*/ 1391 w 2783"/>
                <a:gd name="T15" fmla="*/ 2728 h 2783"/>
                <a:gd name="T16" fmla="*/ 2728 w 2783"/>
                <a:gd name="T17" fmla="*/ 1391 h 2783"/>
                <a:gd name="T18" fmla="*/ 1391 w 2783"/>
                <a:gd name="T19" fmla="*/ 55 h 2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83" h="2783">
                  <a:moveTo>
                    <a:pt x="1391" y="0"/>
                  </a:moveTo>
                  <a:cubicBezTo>
                    <a:pt x="623" y="0"/>
                    <a:pt x="0" y="623"/>
                    <a:pt x="0" y="1391"/>
                  </a:cubicBezTo>
                  <a:cubicBezTo>
                    <a:pt x="0" y="2160"/>
                    <a:pt x="623" y="2783"/>
                    <a:pt x="1391" y="2783"/>
                  </a:cubicBezTo>
                  <a:cubicBezTo>
                    <a:pt x="2160" y="2783"/>
                    <a:pt x="2783" y="2160"/>
                    <a:pt x="2783" y="1391"/>
                  </a:cubicBezTo>
                  <a:cubicBezTo>
                    <a:pt x="2783" y="623"/>
                    <a:pt x="2160" y="0"/>
                    <a:pt x="1391" y="0"/>
                  </a:cubicBezTo>
                  <a:close/>
                  <a:moveTo>
                    <a:pt x="1391" y="55"/>
                  </a:moveTo>
                  <a:cubicBezTo>
                    <a:pt x="654" y="55"/>
                    <a:pt x="55" y="654"/>
                    <a:pt x="55" y="1391"/>
                  </a:cubicBezTo>
                  <a:cubicBezTo>
                    <a:pt x="55" y="2129"/>
                    <a:pt x="654" y="2728"/>
                    <a:pt x="1391" y="2728"/>
                  </a:cubicBezTo>
                  <a:cubicBezTo>
                    <a:pt x="2129" y="2728"/>
                    <a:pt x="2728" y="2129"/>
                    <a:pt x="2728" y="1391"/>
                  </a:cubicBezTo>
                  <a:cubicBezTo>
                    <a:pt x="2728" y="654"/>
                    <a:pt x="2129" y="55"/>
                    <a:pt x="1391" y="55"/>
                  </a:cubicBezTo>
                  <a:close/>
                </a:path>
              </a:pathLst>
            </a:custGeom>
            <a:grpFill/>
            <a:ln>
              <a:noFill/>
            </a:ln>
          </p:spPr>
          <p:txBody>
            <a:bodyPr vert="horz" wrap="square" lIns="91440" tIns="45720" rIns="91440" bIns="45720" numCol="1" anchor="t" anchorCtr="0" compatLnSpc="1"/>
            <a:lstStyle/>
            <a:p>
              <a:endParaRPr lang="zh-CN" altLang="en-US">
                <a:solidFill>
                  <a:srgbClr val="C4261D"/>
                </a:solidFill>
              </a:endParaRPr>
            </a:p>
          </p:txBody>
        </p:sp>
        <p:sp>
          <p:nvSpPr>
            <p:cNvPr id="40" name="Freeform 7"/>
            <p:cNvSpPr>
              <a:spLocks noEditPoints="1"/>
            </p:cNvSpPr>
            <p:nvPr/>
          </p:nvSpPr>
          <p:spPr bwMode="auto">
            <a:xfrm>
              <a:off x="5168280" y="0"/>
              <a:ext cx="1360488" cy="1641475"/>
            </a:xfrm>
            <a:custGeom>
              <a:avLst/>
              <a:gdLst>
                <a:gd name="T0" fmla="*/ 870 w 1809"/>
                <a:gd name="T1" fmla="*/ 879 h 2152"/>
                <a:gd name="T2" fmla="*/ 870 w 1809"/>
                <a:gd name="T3" fmla="*/ 2152 h 2152"/>
                <a:gd name="T4" fmla="*/ 1809 w 1809"/>
                <a:gd name="T5" fmla="*/ 1820 h 2152"/>
                <a:gd name="T6" fmla="*/ 1809 w 1809"/>
                <a:gd name="T7" fmla="*/ 547 h 2152"/>
                <a:gd name="T8" fmla="*/ 870 w 1809"/>
                <a:gd name="T9" fmla="*/ 879 h 2152"/>
                <a:gd name="T10" fmla="*/ 785 w 1809"/>
                <a:gd name="T11" fmla="*/ 961 h 2152"/>
                <a:gd name="T12" fmla="*/ 785 w 1809"/>
                <a:gd name="T13" fmla="*/ 1138 h 2152"/>
                <a:gd name="T14" fmla="*/ 613 w 1809"/>
                <a:gd name="T15" fmla="*/ 1053 h 2152"/>
                <a:gd name="T16" fmla="*/ 613 w 1809"/>
                <a:gd name="T17" fmla="*/ 864 h 2152"/>
                <a:gd name="T18" fmla="*/ 785 w 1809"/>
                <a:gd name="T19" fmla="*/ 961 h 2152"/>
                <a:gd name="T20" fmla="*/ 1555 w 1809"/>
                <a:gd name="T21" fmla="*/ 410 h 2152"/>
                <a:gd name="T22" fmla="*/ 1507 w 1809"/>
                <a:gd name="T23" fmla="*/ 386 h 2152"/>
                <a:gd name="T24" fmla="*/ 602 w 1809"/>
                <a:gd name="T25" fmla="*/ 700 h 2152"/>
                <a:gd name="T26" fmla="*/ 576 w 1809"/>
                <a:gd name="T27" fmla="*/ 724 h 2152"/>
                <a:gd name="T28" fmla="*/ 576 w 1809"/>
                <a:gd name="T29" fmla="*/ 2017 h 2152"/>
                <a:gd name="T30" fmla="*/ 822 w 1809"/>
                <a:gd name="T31" fmla="*/ 2149 h 2152"/>
                <a:gd name="T32" fmla="*/ 822 w 1809"/>
                <a:gd name="T33" fmla="*/ 879 h 2152"/>
                <a:gd name="T34" fmla="*/ 622 w 1809"/>
                <a:gd name="T35" fmla="*/ 772 h 2152"/>
                <a:gd name="T36" fmla="*/ 625 w 1809"/>
                <a:gd name="T37" fmla="*/ 772 h 2152"/>
                <a:gd name="T38" fmla="*/ 1531 w 1809"/>
                <a:gd name="T39" fmla="*/ 457 h 2152"/>
                <a:gd name="T40" fmla="*/ 1555 w 1809"/>
                <a:gd name="T41" fmla="*/ 410 h 2152"/>
                <a:gd name="T42" fmla="*/ 209 w 1809"/>
                <a:gd name="T43" fmla="*/ 581 h 2152"/>
                <a:gd name="T44" fmla="*/ 209 w 1809"/>
                <a:gd name="T45" fmla="*/ 758 h 2152"/>
                <a:gd name="T46" fmla="*/ 37 w 1809"/>
                <a:gd name="T47" fmla="*/ 673 h 2152"/>
                <a:gd name="T48" fmla="*/ 37 w 1809"/>
                <a:gd name="T49" fmla="*/ 484 h 2152"/>
                <a:gd name="T50" fmla="*/ 209 w 1809"/>
                <a:gd name="T51" fmla="*/ 581 h 2152"/>
                <a:gd name="T52" fmla="*/ 978 w 1809"/>
                <a:gd name="T53" fmla="*/ 30 h 2152"/>
                <a:gd name="T54" fmla="*/ 931 w 1809"/>
                <a:gd name="T55" fmla="*/ 6 h 2152"/>
                <a:gd name="T56" fmla="*/ 25 w 1809"/>
                <a:gd name="T57" fmla="*/ 321 h 2152"/>
                <a:gd name="T58" fmla="*/ 0 w 1809"/>
                <a:gd name="T59" fmla="*/ 344 h 2152"/>
                <a:gd name="T60" fmla="*/ 0 w 1809"/>
                <a:gd name="T61" fmla="*/ 1638 h 2152"/>
                <a:gd name="T62" fmla="*/ 246 w 1809"/>
                <a:gd name="T63" fmla="*/ 1770 h 2152"/>
                <a:gd name="T64" fmla="*/ 246 w 1809"/>
                <a:gd name="T65" fmla="*/ 500 h 2152"/>
                <a:gd name="T66" fmla="*/ 46 w 1809"/>
                <a:gd name="T67" fmla="*/ 393 h 2152"/>
                <a:gd name="T68" fmla="*/ 49 w 1809"/>
                <a:gd name="T69" fmla="*/ 392 h 2152"/>
                <a:gd name="T70" fmla="*/ 954 w 1809"/>
                <a:gd name="T71" fmla="*/ 77 h 2152"/>
                <a:gd name="T72" fmla="*/ 978 w 1809"/>
                <a:gd name="T73" fmla="*/ 30 h 2152"/>
                <a:gd name="T74" fmla="*/ 497 w 1809"/>
                <a:gd name="T75" fmla="*/ 781 h 2152"/>
                <a:gd name="T76" fmla="*/ 497 w 1809"/>
                <a:gd name="T77" fmla="*/ 958 h 2152"/>
                <a:gd name="T78" fmla="*/ 325 w 1809"/>
                <a:gd name="T79" fmla="*/ 873 h 2152"/>
                <a:gd name="T80" fmla="*/ 325 w 1809"/>
                <a:gd name="T81" fmla="*/ 684 h 2152"/>
                <a:gd name="T82" fmla="*/ 497 w 1809"/>
                <a:gd name="T83" fmla="*/ 781 h 2152"/>
                <a:gd name="T84" fmla="*/ 1266 w 1809"/>
                <a:gd name="T85" fmla="*/ 230 h 2152"/>
                <a:gd name="T86" fmla="*/ 1219 w 1809"/>
                <a:gd name="T87" fmla="*/ 206 h 2152"/>
                <a:gd name="T88" fmla="*/ 313 w 1809"/>
                <a:gd name="T89" fmla="*/ 520 h 2152"/>
                <a:gd name="T90" fmla="*/ 288 w 1809"/>
                <a:gd name="T91" fmla="*/ 544 h 2152"/>
                <a:gd name="T92" fmla="*/ 288 w 1809"/>
                <a:gd name="T93" fmla="*/ 1837 h 2152"/>
                <a:gd name="T94" fmla="*/ 534 w 1809"/>
                <a:gd name="T95" fmla="*/ 1969 h 2152"/>
                <a:gd name="T96" fmla="*/ 534 w 1809"/>
                <a:gd name="T97" fmla="*/ 699 h 2152"/>
                <a:gd name="T98" fmla="*/ 334 w 1809"/>
                <a:gd name="T99" fmla="*/ 592 h 2152"/>
                <a:gd name="T100" fmla="*/ 337 w 1809"/>
                <a:gd name="T101" fmla="*/ 592 h 2152"/>
                <a:gd name="T102" fmla="*/ 1243 w 1809"/>
                <a:gd name="T103" fmla="*/ 277 h 2152"/>
                <a:gd name="T104" fmla="*/ 1266 w 1809"/>
                <a:gd name="T105" fmla="*/ 230 h 2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09" h="2152">
                  <a:moveTo>
                    <a:pt x="870" y="879"/>
                  </a:moveTo>
                  <a:lnTo>
                    <a:pt x="870" y="2152"/>
                  </a:lnTo>
                  <a:lnTo>
                    <a:pt x="1809" y="1820"/>
                  </a:lnTo>
                  <a:lnTo>
                    <a:pt x="1809" y="547"/>
                  </a:lnTo>
                  <a:lnTo>
                    <a:pt x="870" y="879"/>
                  </a:lnTo>
                  <a:close/>
                  <a:moveTo>
                    <a:pt x="785" y="961"/>
                  </a:moveTo>
                  <a:lnTo>
                    <a:pt x="785" y="1138"/>
                  </a:lnTo>
                  <a:cubicBezTo>
                    <a:pt x="699" y="1121"/>
                    <a:pt x="613" y="1053"/>
                    <a:pt x="613" y="1053"/>
                  </a:cubicBezTo>
                  <a:lnTo>
                    <a:pt x="613" y="864"/>
                  </a:lnTo>
                  <a:cubicBezTo>
                    <a:pt x="719" y="950"/>
                    <a:pt x="785" y="961"/>
                    <a:pt x="785" y="961"/>
                  </a:cubicBezTo>
                  <a:close/>
                  <a:moveTo>
                    <a:pt x="1555" y="410"/>
                  </a:moveTo>
                  <a:cubicBezTo>
                    <a:pt x="1548" y="390"/>
                    <a:pt x="1527" y="379"/>
                    <a:pt x="1507" y="386"/>
                  </a:cubicBezTo>
                  <a:lnTo>
                    <a:pt x="602" y="700"/>
                  </a:lnTo>
                  <a:cubicBezTo>
                    <a:pt x="590" y="704"/>
                    <a:pt x="580" y="713"/>
                    <a:pt x="576" y="724"/>
                  </a:cubicBezTo>
                  <a:lnTo>
                    <a:pt x="576" y="2017"/>
                  </a:lnTo>
                  <a:cubicBezTo>
                    <a:pt x="608" y="2080"/>
                    <a:pt x="741" y="2149"/>
                    <a:pt x="822" y="2149"/>
                  </a:cubicBezTo>
                  <a:lnTo>
                    <a:pt x="822" y="879"/>
                  </a:lnTo>
                  <a:cubicBezTo>
                    <a:pt x="779" y="873"/>
                    <a:pt x="682" y="822"/>
                    <a:pt x="622" y="772"/>
                  </a:cubicBezTo>
                  <a:cubicBezTo>
                    <a:pt x="623" y="772"/>
                    <a:pt x="624" y="772"/>
                    <a:pt x="625" y="772"/>
                  </a:cubicBezTo>
                  <a:lnTo>
                    <a:pt x="1531" y="457"/>
                  </a:lnTo>
                  <a:cubicBezTo>
                    <a:pt x="1550" y="450"/>
                    <a:pt x="1561" y="429"/>
                    <a:pt x="1555" y="410"/>
                  </a:cubicBezTo>
                  <a:close/>
                  <a:moveTo>
                    <a:pt x="209" y="581"/>
                  </a:moveTo>
                  <a:lnTo>
                    <a:pt x="209" y="758"/>
                  </a:lnTo>
                  <a:cubicBezTo>
                    <a:pt x="123" y="742"/>
                    <a:pt x="37" y="673"/>
                    <a:pt x="37" y="673"/>
                  </a:cubicBezTo>
                  <a:lnTo>
                    <a:pt x="37" y="484"/>
                  </a:lnTo>
                  <a:cubicBezTo>
                    <a:pt x="143" y="570"/>
                    <a:pt x="209" y="581"/>
                    <a:pt x="209" y="581"/>
                  </a:cubicBezTo>
                  <a:close/>
                  <a:moveTo>
                    <a:pt x="978" y="30"/>
                  </a:moveTo>
                  <a:cubicBezTo>
                    <a:pt x="972" y="11"/>
                    <a:pt x="951" y="0"/>
                    <a:pt x="931" y="6"/>
                  </a:cubicBezTo>
                  <a:lnTo>
                    <a:pt x="25" y="321"/>
                  </a:lnTo>
                  <a:cubicBezTo>
                    <a:pt x="14" y="325"/>
                    <a:pt x="3" y="334"/>
                    <a:pt x="0" y="344"/>
                  </a:cubicBezTo>
                  <a:lnTo>
                    <a:pt x="0" y="1638"/>
                  </a:lnTo>
                  <a:cubicBezTo>
                    <a:pt x="32" y="1700"/>
                    <a:pt x="165" y="1770"/>
                    <a:pt x="246" y="1770"/>
                  </a:cubicBezTo>
                  <a:lnTo>
                    <a:pt x="246" y="500"/>
                  </a:lnTo>
                  <a:cubicBezTo>
                    <a:pt x="203" y="493"/>
                    <a:pt x="106" y="443"/>
                    <a:pt x="46" y="393"/>
                  </a:cubicBezTo>
                  <a:cubicBezTo>
                    <a:pt x="47" y="393"/>
                    <a:pt x="48" y="392"/>
                    <a:pt x="49" y="392"/>
                  </a:cubicBezTo>
                  <a:lnTo>
                    <a:pt x="954" y="77"/>
                  </a:lnTo>
                  <a:cubicBezTo>
                    <a:pt x="974" y="71"/>
                    <a:pt x="985" y="50"/>
                    <a:pt x="978" y="30"/>
                  </a:cubicBezTo>
                  <a:close/>
                  <a:moveTo>
                    <a:pt x="497" y="781"/>
                  </a:moveTo>
                  <a:lnTo>
                    <a:pt x="497" y="958"/>
                  </a:lnTo>
                  <a:cubicBezTo>
                    <a:pt x="411" y="941"/>
                    <a:pt x="325" y="873"/>
                    <a:pt x="325" y="873"/>
                  </a:cubicBezTo>
                  <a:lnTo>
                    <a:pt x="325" y="684"/>
                  </a:lnTo>
                  <a:cubicBezTo>
                    <a:pt x="431" y="770"/>
                    <a:pt x="497" y="781"/>
                    <a:pt x="497" y="781"/>
                  </a:cubicBezTo>
                  <a:close/>
                  <a:moveTo>
                    <a:pt x="1266" y="230"/>
                  </a:moveTo>
                  <a:cubicBezTo>
                    <a:pt x="1260" y="210"/>
                    <a:pt x="1239" y="199"/>
                    <a:pt x="1219" y="206"/>
                  </a:cubicBezTo>
                  <a:lnTo>
                    <a:pt x="313" y="520"/>
                  </a:lnTo>
                  <a:cubicBezTo>
                    <a:pt x="302" y="524"/>
                    <a:pt x="291" y="533"/>
                    <a:pt x="288" y="544"/>
                  </a:cubicBezTo>
                  <a:lnTo>
                    <a:pt x="288" y="1837"/>
                  </a:lnTo>
                  <a:cubicBezTo>
                    <a:pt x="320" y="1900"/>
                    <a:pt x="453" y="1969"/>
                    <a:pt x="534" y="1969"/>
                  </a:cubicBezTo>
                  <a:lnTo>
                    <a:pt x="534" y="699"/>
                  </a:lnTo>
                  <a:cubicBezTo>
                    <a:pt x="491" y="693"/>
                    <a:pt x="394" y="642"/>
                    <a:pt x="334" y="592"/>
                  </a:cubicBezTo>
                  <a:cubicBezTo>
                    <a:pt x="335" y="592"/>
                    <a:pt x="336" y="592"/>
                    <a:pt x="337" y="592"/>
                  </a:cubicBezTo>
                  <a:lnTo>
                    <a:pt x="1243" y="277"/>
                  </a:lnTo>
                  <a:cubicBezTo>
                    <a:pt x="1262" y="270"/>
                    <a:pt x="1273" y="249"/>
                    <a:pt x="1266" y="230"/>
                  </a:cubicBezTo>
                  <a:close/>
                </a:path>
              </a:pathLst>
            </a:custGeom>
            <a:grpFill/>
            <a:ln>
              <a:noFill/>
            </a:ln>
          </p:spPr>
          <p:txBody>
            <a:bodyPr vert="horz" wrap="square" lIns="91440" tIns="45720" rIns="91440" bIns="45720" numCol="1" anchor="t" anchorCtr="0" compatLnSpc="1"/>
            <a:lstStyle/>
            <a:p>
              <a:endParaRPr lang="zh-CN" altLang="en-US">
                <a:solidFill>
                  <a:srgbClr val="C4261D"/>
                </a:solidFill>
              </a:endParaRPr>
            </a:p>
          </p:txBody>
        </p:sp>
      </p:grpSp>
      <p:grpSp>
        <p:nvGrpSpPr>
          <p:cNvPr id="41" name="组合 40"/>
          <p:cNvGrpSpPr/>
          <p:nvPr/>
        </p:nvGrpSpPr>
        <p:grpSpPr>
          <a:xfrm>
            <a:off x="9552383" y="5949283"/>
            <a:ext cx="465709" cy="472063"/>
            <a:chOff x="7772329" y="-1123557"/>
            <a:chExt cx="465708" cy="472063"/>
          </a:xfrm>
          <a:solidFill>
            <a:schemeClr val="tx2"/>
          </a:solidFill>
        </p:grpSpPr>
        <p:sp>
          <p:nvSpPr>
            <p:cNvPr id="42" name="Freeform 5"/>
            <p:cNvSpPr>
              <a:spLocks noEditPoints="1"/>
            </p:cNvSpPr>
            <p:nvPr/>
          </p:nvSpPr>
          <p:spPr bwMode="auto">
            <a:xfrm>
              <a:off x="7866603" y="-1084628"/>
              <a:ext cx="277160" cy="398943"/>
            </a:xfrm>
            <a:custGeom>
              <a:avLst/>
              <a:gdLst>
                <a:gd name="T0" fmla="*/ 370 w 780"/>
                <a:gd name="T1" fmla="*/ 732 h 1139"/>
                <a:gd name="T2" fmla="*/ 498 w 780"/>
                <a:gd name="T3" fmla="*/ 660 h 1139"/>
                <a:gd name="T4" fmla="*/ 578 w 780"/>
                <a:gd name="T5" fmla="*/ 682 h 1139"/>
                <a:gd name="T6" fmla="*/ 653 w 780"/>
                <a:gd name="T7" fmla="*/ 535 h 1139"/>
                <a:gd name="T8" fmla="*/ 709 w 780"/>
                <a:gd name="T9" fmla="*/ 494 h 1139"/>
                <a:gd name="T10" fmla="*/ 711 w 780"/>
                <a:gd name="T11" fmla="*/ 316 h 1139"/>
                <a:gd name="T12" fmla="*/ 657 w 780"/>
                <a:gd name="T13" fmla="*/ 274 h 1139"/>
                <a:gd name="T14" fmla="*/ 596 w 780"/>
                <a:gd name="T15" fmla="*/ 128 h 1139"/>
                <a:gd name="T16" fmla="*/ 531 w 780"/>
                <a:gd name="T17" fmla="*/ 141 h 1139"/>
                <a:gd name="T18" fmla="*/ 409 w 780"/>
                <a:gd name="T19" fmla="*/ 69 h 1139"/>
                <a:gd name="T20" fmla="*/ 380 w 780"/>
                <a:gd name="T21" fmla="*/ 69 h 1139"/>
                <a:gd name="T22" fmla="*/ 289 w 780"/>
                <a:gd name="T23" fmla="*/ 140 h 1139"/>
                <a:gd name="T24" fmla="*/ 260 w 780"/>
                <a:gd name="T25" fmla="*/ 132 h 1139"/>
                <a:gd name="T26" fmla="*/ 187 w 780"/>
                <a:gd name="T27" fmla="*/ 138 h 1139"/>
                <a:gd name="T28" fmla="*/ 80 w 780"/>
                <a:gd name="T29" fmla="*/ 280 h 1139"/>
                <a:gd name="T30" fmla="*/ 99 w 780"/>
                <a:gd name="T31" fmla="*/ 346 h 1139"/>
                <a:gd name="T32" fmla="*/ 64 w 780"/>
                <a:gd name="T33" fmla="*/ 501 h 1139"/>
                <a:gd name="T34" fmla="*/ 181 w 780"/>
                <a:gd name="T35" fmla="*/ 609 h 1139"/>
                <a:gd name="T36" fmla="*/ 194 w 780"/>
                <a:gd name="T37" fmla="*/ 676 h 1139"/>
                <a:gd name="T38" fmla="*/ 272 w 780"/>
                <a:gd name="T39" fmla="*/ 657 h 1139"/>
                <a:gd name="T40" fmla="*/ 294 w 780"/>
                <a:gd name="T41" fmla="*/ 726 h 1139"/>
                <a:gd name="T42" fmla="*/ 221 w 780"/>
                <a:gd name="T43" fmla="*/ 731 h 1139"/>
                <a:gd name="T44" fmla="*/ 121 w 780"/>
                <a:gd name="T45" fmla="*/ 608 h 1139"/>
                <a:gd name="T46" fmla="*/ 7 w 780"/>
                <a:gd name="T47" fmla="*/ 519 h 1139"/>
                <a:gd name="T48" fmla="*/ 51 w 780"/>
                <a:gd name="T49" fmla="*/ 381 h 1139"/>
                <a:gd name="T50" fmla="*/ 64 w 780"/>
                <a:gd name="T51" fmla="*/ 223 h 1139"/>
                <a:gd name="T52" fmla="*/ 127 w 780"/>
                <a:gd name="T53" fmla="*/ 138 h 1139"/>
                <a:gd name="T54" fmla="*/ 276 w 780"/>
                <a:gd name="T55" fmla="*/ 75 h 1139"/>
                <a:gd name="T56" fmla="*/ 298 w 780"/>
                <a:gd name="T57" fmla="*/ 81 h 1139"/>
                <a:gd name="T58" fmla="*/ 394 w 780"/>
                <a:gd name="T59" fmla="*/ 0 h 1139"/>
                <a:gd name="T60" fmla="*/ 508 w 780"/>
                <a:gd name="T61" fmla="*/ 85 h 1139"/>
                <a:gd name="T62" fmla="*/ 638 w 780"/>
                <a:gd name="T63" fmla="*/ 87 h 1139"/>
                <a:gd name="T64" fmla="*/ 675 w 780"/>
                <a:gd name="T65" fmla="*/ 217 h 1139"/>
                <a:gd name="T66" fmla="*/ 758 w 780"/>
                <a:gd name="T67" fmla="*/ 353 h 1139"/>
                <a:gd name="T68" fmla="*/ 756 w 780"/>
                <a:gd name="T69" fmla="*/ 459 h 1139"/>
                <a:gd name="T70" fmla="*/ 670 w 780"/>
                <a:gd name="T71" fmla="*/ 592 h 1139"/>
                <a:gd name="T72" fmla="*/ 578 w 780"/>
                <a:gd name="T73" fmla="*/ 741 h 1139"/>
                <a:gd name="T74" fmla="*/ 498 w 780"/>
                <a:gd name="T75" fmla="*/ 719 h 1139"/>
                <a:gd name="T76" fmla="*/ 385 w 780"/>
                <a:gd name="T77" fmla="*/ 801 h 1139"/>
                <a:gd name="T78" fmla="*/ 388 w 780"/>
                <a:gd name="T79" fmla="*/ 615 h 1139"/>
                <a:gd name="T80" fmla="*/ 388 w 780"/>
                <a:gd name="T81" fmla="*/ 650 h 1139"/>
                <a:gd name="T82" fmla="*/ 626 w 780"/>
                <a:gd name="T83" fmla="*/ 413 h 1139"/>
                <a:gd name="T84" fmla="*/ 388 w 780"/>
                <a:gd name="T85" fmla="*/ 583 h 1139"/>
                <a:gd name="T86" fmla="*/ 559 w 780"/>
                <a:gd name="T87" fmla="*/ 413 h 1139"/>
                <a:gd name="T88" fmla="*/ 533 w 780"/>
                <a:gd name="T89" fmla="*/ 780 h 1139"/>
                <a:gd name="T90" fmla="*/ 432 w 780"/>
                <a:gd name="T91" fmla="*/ 838 h 1139"/>
                <a:gd name="T92" fmla="*/ 515 w 780"/>
                <a:gd name="T93" fmla="*/ 1003 h 1139"/>
                <a:gd name="T94" fmla="*/ 669 w 780"/>
                <a:gd name="T95" fmla="*/ 1091 h 1139"/>
                <a:gd name="T96" fmla="*/ 283 w 780"/>
                <a:gd name="T97" fmla="*/ 792 h 1139"/>
                <a:gd name="T98" fmla="*/ 195 w 780"/>
                <a:gd name="T99" fmla="*/ 783 h 1139"/>
                <a:gd name="T100" fmla="*/ 136 w 780"/>
                <a:gd name="T101" fmla="*/ 1118 h 1139"/>
                <a:gd name="T102" fmla="*/ 361 w 780"/>
                <a:gd name="T103" fmla="*/ 1103 h 1139"/>
                <a:gd name="T104" fmla="*/ 385 w 780"/>
                <a:gd name="T105" fmla="*/ 848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80" h="1139">
                  <a:moveTo>
                    <a:pt x="272" y="657"/>
                  </a:moveTo>
                  <a:cubicBezTo>
                    <a:pt x="300" y="657"/>
                    <a:pt x="328" y="671"/>
                    <a:pt x="343" y="693"/>
                  </a:cubicBezTo>
                  <a:lnTo>
                    <a:pt x="370" y="732"/>
                  </a:lnTo>
                  <a:cubicBezTo>
                    <a:pt x="379" y="745"/>
                    <a:pt x="391" y="745"/>
                    <a:pt x="400" y="733"/>
                  </a:cubicBezTo>
                  <a:lnTo>
                    <a:pt x="428" y="694"/>
                  </a:lnTo>
                  <a:cubicBezTo>
                    <a:pt x="443" y="673"/>
                    <a:pt x="470" y="660"/>
                    <a:pt x="498" y="660"/>
                  </a:cubicBezTo>
                  <a:cubicBezTo>
                    <a:pt x="507" y="660"/>
                    <a:pt x="516" y="661"/>
                    <a:pt x="524" y="664"/>
                  </a:cubicBezTo>
                  <a:lnTo>
                    <a:pt x="569" y="680"/>
                  </a:lnTo>
                  <a:cubicBezTo>
                    <a:pt x="572" y="681"/>
                    <a:pt x="575" y="682"/>
                    <a:pt x="578" y="682"/>
                  </a:cubicBezTo>
                  <a:cubicBezTo>
                    <a:pt x="591" y="682"/>
                    <a:pt x="593" y="670"/>
                    <a:pt x="593" y="663"/>
                  </a:cubicBezTo>
                  <a:lnTo>
                    <a:pt x="593" y="615"/>
                  </a:lnTo>
                  <a:cubicBezTo>
                    <a:pt x="593" y="580"/>
                    <a:pt x="620" y="545"/>
                    <a:pt x="653" y="535"/>
                  </a:cubicBezTo>
                  <a:lnTo>
                    <a:pt x="699" y="521"/>
                  </a:lnTo>
                  <a:cubicBezTo>
                    <a:pt x="706" y="519"/>
                    <a:pt x="711" y="515"/>
                    <a:pt x="713" y="511"/>
                  </a:cubicBezTo>
                  <a:cubicBezTo>
                    <a:pt x="715" y="506"/>
                    <a:pt x="713" y="500"/>
                    <a:pt x="709" y="494"/>
                  </a:cubicBezTo>
                  <a:lnTo>
                    <a:pt x="680" y="455"/>
                  </a:lnTo>
                  <a:cubicBezTo>
                    <a:pt x="660" y="426"/>
                    <a:pt x="660" y="383"/>
                    <a:pt x="682" y="355"/>
                  </a:cubicBezTo>
                  <a:lnTo>
                    <a:pt x="711" y="316"/>
                  </a:lnTo>
                  <a:cubicBezTo>
                    <a:pt x="716" y="311"/>
                    <a:pt x="717" y="304"/>
                    <a:pt x="716" y="300"/>
                  </a:cubicBezTo>
                  <a:cubicBezTo>
                    <a:pt x="715" y="295"/>
                    <a:pt x="710" y="291"/>
                    <a:pt x="703" y="288"/>
                  </a:cubicBezTo>
                  <a:lnTo>
                    <a:pt x="657" y="274"/>
                  </a:lnTo>
                  <a:cubicBezTo>
                    <a:pt x="624" y="263"/>
                    <a:pt x="598" y="227"/>
                    <a:pt x="599" y="192"/>
                  </a:cubicBezTo>
                  <a:lnTo>
                    <a:pt x="600" y="144"/>
                  </a:lnTo>
                  <a:cubicBezTo>
                    <a:pt x="601" y="137"/>
                    <a:pt x="599" y="132"/>
                    <a:pt x="596" y="128"/>
                  </a:cubicBezTo>
                  <a:cubicBezTo>
                    <a:pt x="593" y="125"/>
                    <a:pt x="588" y="125"/>
                    <a:pt x="585" y="125"/>
                  </a:cubicBezTo>
                  <a:cubicBezTo>
                    <a:pt x="583" y="125"/>
                    <a:pt x="580" y="125"/>
                    <a:pt x="577" y="126"/>
                  </a:cubicBezTo>
                  <a:lnTo>
                    <a:pt x="531" y="141"/>
                  </a:lnTo>
                  <a:cubicBezTo>
                    <a:pt x="524" y="143"/>
                    <a:pt x="516" y="144"/>
                    <a:pt x="508" y="144"/>
                  </a:cubicBezTo>
                  <a:cubicBezTo>
                    <a:pt x="479" y="144"/>
                    <a:pt x="451" y="130"/>
                    <a:pt x="436" y="108"/>
                  </a:cubicBezTo>
                  <a:lnTo>
                    <a:pt x="409" y="69"/>
                  </a:lnTo>
                  <a:cubicBezTo>
                    <a:pt x="405" y="63"/>
                    <a:pt x="400" y="59"/>
                    <a:pt x="394" y="59"/>
                  </a:cubicBezTo>
                  <a:cubicBezTo>
                    <a:pt x="388" y="59"/>
                    <a:pt x="386" y="59"/>
                    <a:pt x="381" y="67"/>
                  </a:cubicBezTo>
                  <a:lnTo>
                    <a:pt x="380" y="69"/>
                  </a:lnTo>
                  <a:cubicBezTo>
                    <a:pt x="368" y="87"/>
                    <a:pt x="352" y="110"/>
                    <a:pt x="339" y="123"/>
                  </a:cubicBezTo>
                  <a:cubicBezTo>
                    <a:pt x="331" y="131"/>
                    <a:pt x="318" y="141"/>
                    <a:pt x="301" y="141"/>
                  </a:cubicBezTo>
                  <a:cubicBezTo>
                    <a:pt x="296" y="141"/>
                    <a:pt x="292" y="141"/>
                    <a:pt x="289" y="140"/>
                  </a:cubicBezTo>
                  <a:lnTo>
                    <a:pt x="285" y="140"/>
                  </a:lnTo>
                  <a:lnTo>
                    <a:pt x="282" y="138"/>
                  </a:lnTo>
                  <a:cubicBezTo>
                    <a:pt x="276" y="136"/>
                    <a:pt x="268" y="134"/>
                    <a:pt x="260" y="132"/>
                  </a:cubicBezTo>
                  <a:cubicBezTo>
                    <a:pt x="248" y="128"/>
                    <a:pt x="227" y="122"/>
                    <a:pt x="224" y="122"/>
                  </a:cubicBezTo>
                  <a:cubicBezTo>
                    <a:pt x="215" y="120"/>
                    <a:pt x="205" y="118"/>
                    <a:pt x="202" y="118"/>
                  </a:cubicBezTo>
                  <a:cubicBezTo>
                    <a:pt x="191" y="118"/>
                    <a:pt x="187" y="128"/>
                    <a:pt x="187" y="138"/>
                  </a:cubicBezTo>
                  <a:lnTo>
                    <a:pt x="187" y="186"/>
                  </a:lnTo>
                  <a:cubicBezTo>
                    <a:pt x="187" y="221"/>
                    <a:pt x="160" y="256"/>
                    <a:pt x="126" y="266"/>
                  </a:cubicBezTo>
                  <a:lnTo>
                    <a:pt x="80" y="280"/>
                  </a:lnTo>
                  <a:cubicBezTo>
                    <a:pt x="73" y="282"/>
                    <a:pt x="68" y="286"/>
                    <a:pt x="67" y="290"/>
                  </a:cubicBezTo>
                  <a:cubicBezTo>
                    <a:pt x="65" y="295"/>
                    <a:pt x="67" y="301"/>
                    <a:pt x="71" y="307"/>
                  </a:cubicBezTo>
                  <a:lnTo>
                    <a:pt x="99" y="346"/>
                  </a:lnTo>
                  <a:cubicBezTo>
                    <a:pt x="120" y="375"/>
                    <a:pt x="119" y="419"/>
                    <a:pt x="98" y="446"/>
                  </a:cubicBezTo>
                  <a:lnTo>
                    <a:pt x="68" y="485"/>
                  </a:lnTo>
                  <a:cubicBezTo>
                    <a:pt x="64" y="490"/>
                    <a:pt x="62" y="496"/>
                    <a:pt x="64" y="501"/>
                  </a:cubicBezTo>
                  <a:cubicBezTo>
                    <a:pt x="65" y="506"/>
                    <a:pt x="70" y="510"/>
                    <a:pt x="77" y="513"/>
                  </a:cubicBezTo>
                  <a:lnTo>
                    <a:pt x="123" y="527"/>
                  </a:lnTo>
                  <a:cubicBezTo>
                    <a:pt x="156" y="538"/>
                    <a:pt x="181" y="574"/>
                    <a:pt x="181" y="609"/>
                  </a:cubicBezTo>
                  <a:lnTo>
                    <a:pt x="179" y="657"/>
                  </a:lnTo>
                  <a:cubicBezTo>
                    <a:pt x="179" y="664"/>
                    <a:pt x="181" y="669"/>
                    <a:pt x="184" y="672"/>
                  </a:cubicBezTo>
                  <a:cubicBezTo>
                    <a:pt x="187" y="676"/>
                    <a:pt x="191" y="676"/>
                    <a:pt x="194" y="676"/>
                  </a:cubicBezTo>
                  <a:cubicBezTo>
                    <a:pt x="197" y="676"/>
                    <a:pt x="200" y="676"/>
                    <a:pt x="203" y="675"/>
                  </a:cubicBezTo>
                  <a:lnTo>
                    <a:pt x="248" y="660"/>
                  </a:lnTo>
                  <a:cubicBezTo>
                    <a:pt x="256" y="658"/>
                    <a:pt x="264" y="657"/>
                    <a:pt x="272" y="657"/>
                  </a:cubicBezTo>
                  <a:close/>
                  <a:moveTo>
                    <a:pt x="385" y="801"/>
                  </a:moveTo>
                  <a:cubicBezTo>
                    <a:pt x="360" y="801"/>
                    <a:pt x="337" y="788"/>
                    <a:pt x="322" y="765"/>
                  </a:cubicBezTo>
                  <a:lnTo>
                    <a:pt x="294" y="726"/>
                  </a:lnTo>
                  <a:cubicBezTo>
                    <a:pt x="291" y="721"/>
                    <a:pt x="282" y="716"/>
                    <a:pt x="272" y="716"/>
                  </a:cubicBezTo>
                  <a:cubicBezTo>
                    <a:pt x="270" y="716"/>
                    <a:pt x="268" y="716"/>
                    <a:pt x="266" y="716"/>
                  </a:cubicBezTo>
                  <a:lnTo>
                    <a:pt x="221" y="731"/>
                  </a:lnTo>
                  <a:cubicBezTo>
                    <a:pt x="192" y="741"/>
                    <a:pt x="161" y="734"/>
                    <a:pt x="141" y="714"/>
                  </a:cubicBezTo>
                  <a:cubicBezTo>
                    <a:pt x="127" y="699"/>
                    <a:pt x="119" y="678"/>
                    <a:pt x="120" y="656"/>
                  </a:cubicBezTo>
                  <a:lnTo>
                    <a:pt x="121" y="608"/>
                  </a:lnTo>
                  <a:cubicBezTo>
                    <a:pt x="122" y="599"/>
                    <a:pt x="113" y="586"/>
                    <a:pt x="104" y="584"/>
                  </a:cubicBezTo>
                  <a:lnTo>
                    <a:pt x="59" y="569"/>
                  </a:lnTo>
                  <a:cubicBezTo>
                    <a:pt x="33" y="560"/>
                    <a:pt x="14" y="542"/>
                    <a:pt x="7" y="519"/>
                  </a:cubicBezTo>
                  <a:cubicBezTo>
                    <a:pt x="0" y="496"/>
                    <a:pt x="5" y="470"/>
                    <a:pt x="22" y="448"/>
                  </a:cubicBezTo>
                  <a:lnTo>
                    <a:pt x="51" y="410"/>
                  </a:lnTo>
                  <a:cubicBezTo>
                    <a:pt x="56" y="403"/>
                    <a:pt x="57" y="388"/>
                    <a:pt x="51" y="381"/>
                  </a:cubicBezTo>
                  <a:lnTo>
                    <a:pt x="23" y="342"/>
                  </a:lnTo>
                  <a:cubicBezTo>
                    <a:pt x="7" y="320"/>
                    <a:pt x="3" y="295"/>
                    <a:pt x="11" y="271"/>
                  </a:cubicBezTo>
                  <a:cubicBezTo>
                    <a:pt x="19" y="248"/>
                    <a:pt x="38" y="230"/>
                    <a:pt x="64" y="223"/>
                  </a:cubicBezTo>
                  <a:lnTo>
                    <a:pt x="110" y="209"/>
                  </a:lnTo>
                  <a:cubicBezTo>
                    <a:pt x="118" y="207"/>
                    <a:pt x="127" y="195"/>
                    <a:pt x="127" y="186"/>
                  </a:cubicBezTo>
                  <a:lnTo>
                    <a:pt x="127" y="138"/>
                  </a:lnTo>
                  <a:cubicBezTo>
                    <a:pt x="127" y="93"/>
                    <a:pt x="160" y="59"/>
                    <a:pt x="202" y="59"/>
                  </a:cubicBezTo>
                  <a:cubicBezTo>
                    <a:pt x="212" y="59"/>
                    <a:pt x="228" y="62"/>
                    <a:pt x="236" y="64"/>
                  </a:cubicBezTo>
                  <a:cubicBezTo>
                    <a:pt x="240" y="65"/>
                    <a:pt x="252" y="68"/>
                    <a:pt x="276" y="75"/>
                  </a:cubicBezTo>
                  <a:cubicBezTo>
                    <a:pt x="284" y="77"/>
                    <a:pt x="292" y="79"/>
                    <a:pt x="297" y="81"/>
                  </a:cubicBezTo>
                  <a:lnTo>
                    <a:pt x="298" y="81"/>
                  </a:lnTo>
                  <a:cubicBezTo>
                    <a:pt x="298" y="81"/>
                    <a:pt x="298" y="81"/>
                    <a:pt x="298" y="81"/>
                  </a:cubicBezTo>
                  <a:cubicBezTo>
                    <a:pt x="305" y="74"/>
                    <a:pt x="315" y="60"/>
                    <a:pt x="330" y="37"/>
                  </a:cubicBezTo>
                  <a:lnTo>
                    <a:pt x="331" y="35"/>
                  </a:lnTo>
                  <a:cubicBezTo>
                    <a:pt x="346" y="12"/>
                    <a:pt x="367" y="0"/>
                    <a:pt x="394" y="0"/>
                  </a:cubicBezTo>
                  <a:cubicBezTo>
                    <a:pt x="420" y="0"/>
                    <a:pt x="443" y="13"/>
                    <a:pt x="458" y="36"/>
                  </a:cubicBezTo>
                  <a:lnTo>
                    <a:pt x="485" y="75"/>
                  </a:lnTo>
                  <a:cubicBezTo>
                    <a:pt x="489" y="80"/>
                    <a:pt x="498" y="85"/>
                    <a:pt x="508" y="85"/>
                  </a:cubicBezTo>
                  <a:cubicBezTo>
                    <a:pt x="510" y="85"/>
                    <a:pt x="512" y="85"/>
                    <a:pt x="513" y="85"/>
                  </a:cubicBezTo>
                  <a:lnTo>
                    <a:pt x="559" y="70"/>
                  </a:lnTo>
                  <a:cubicBezTo>
                    <a:pt x="588" y="60"/>
                    <a:pt x="619" y="67"/>
                    <a:pt x="638" y="87"/>
                  </a:cubicBezTo>
                  <a:cubicBezTo>
                    <a:pt x="653" y="102"/>
                    <a:pt x="660" y="123"/>
                    <a:pt x="659" y="145"/>
                  </a:cubicBezTo>
                  <a:lnTo>
                    <a:pt x="658" y="193"/>
                  </a:lnTo>
                  <a:cubicBezTo>
                    <a:pt x="658" y="202"/>
                    <a:pt x="667" y="215"/>
                    <a:pt x="675" y="217"/>
                  </a:cubicBezTo>
                  <a:lnTo>
                    <a:pt x="721" y="232"/>
                  </a:lnTo>
                  <a:cubicBezTo>
                    <a:pt x="746" y="241"/>
                    <a:pt x="765" y="259"/>
                    <a:pt x="772" y="282"/>
                  </a:cubicBezTo>
                  <a:cubicBezTo>
                    <a:pt x="780" y="306"/>
                    <a:pt x="774" y="331"/>
                    <a:pt x="758" y="353"/>
                  </a:cubicBezTo>
                  <a:lnTo>
                    <a:pt x="729" y="391"/>
                  </a:lnTo>
                  <a:cubicBezTo>
                    <a:pt x="723" y="398"/>
                    <a:pt x="723" y="413"/>
                    <a:pt x="728" y="420"/>
                  </a:cubicBezTo>
                  <a:lnTo>
                    <a:pt x="756" y="459"/>
                  </a:lnTo>
                  <a:cubicBezTo>
                    <a:pt x="772" y="481"/>
                    <a:pt x="777" y="507"/>
                    <a:pt x="769" y="530"/>
                  </a:cubicBezTo>
                  <a:cubicBezTo>
                    <a:pt x="761" y="553"/>
                    <a:pt x="742" y="570"/>
                    <a:pt x="716" y="578"/>
                  </a:cubicBezTo>
                  <a:lnTo>
                    <a:pt x="670" y="592"/>
                  </a:lnTo>
                  <a:cubicBezTo>
                    <a:pt x="661" y="594"/>
                    <a:pt x="652" y="606"/>
                    <a:pt x="652" y="615"/>
                  </a:cubicBezTo>
                  <a:lnTo>
                    <a:pt x="652" y="663"/>
                  </a:lnTo>
                  <a:cubicBezTo>
                    <a:pt x="652" y="708"/>
                    <a:pt x="621" y="741"/>
                    <a:pt x="578" y="741"/>
                  </a:cubicBezTo>
                  <a:cubicBezTo>
                    <a:pt x="568" y="741"/>
                    <a:pt x="558" y="739"/>
                    <a:pt x="549" y="736"/>
                  </a:cubicBezTo>
                  <a:lnTo>
                    <a:pt x="504" y="720"/>
                  </a:lnTo>
                  <a:cubicBezTo>
                    <a:pt x="502" y="719"/>
                    <a:pt x="500" y="719"/>
                    <a:pt x="498" y="719"/>
                  </a:cubicBezTo>
                  <a:cubicBezTo>
                    <a:pt x="488" y="719"/>
                    <a:pt x="479" y="724"/>
                    <a:pt x="476" y="728"/>
                  </a:cubicBezTo>
                  <a:lnTo>
                    <a:pt x="448" y="767"/>
                  </a:lnTo>
                  <a:cubicBezTo>
                    <a:pt x="432" y="789"/>
                    <a:pt x="410" y="801"/>
                    <a:pt x="385" y="801"/>
                  </a:cubicBezTo>
                  <a:close/>
                  <a:moveTo>
                    <a:pt x="388" y="210"/>
                  </a:moveTo>
                  <a:cubicBezTo>
                    <a:pt x="277" y="210"/>
                    <a:pt x="186" y="301"/>
                    <a:pt x="186" y="413"/>
                  </a:cubicBezTo>
                  <a:cubicBezTo>
                    <a:pt x="186" y="524"/>
                    <a:pt x="277" y="615"/>
                    <a:pt x="388" y="615"/>
                  </a:cubicBezTo>
                  <a:cubicBezTo>
                    <a:pt x="500" y="615"/>
                    <a:pt x="590" y="524"/>
                    <a:pt x="590" y="413"/>
                  </a:cubicBezTo>
                  <a:cubicBezTo>
                    <a:pt x="590" y="301"/>
                    <a:pt x="500" y="210"/>
                    <a:pt x="388" y="210"/>
                  </a:cubicBezTo>
                  <a:close/>
                  <a:moveTo>
                    <a:pt x="388" y="650"/>
                  </a:moveTo>
                  <a:cubicBezTo>
                    <a:pt x="257" y="650"/>
                    <a:pt x="150" y="544"/>
                    <a:pt x="150" y="413"/>
                  </a:cubicBezTo>
                  <a:cubicBezTo>
                    <a:pt x="150" y="282"/>
                    <a:pt x="257" y="175"/>
                    <a:pt x="388" y="175"/>
                  </a:cubicBezTo>
                  <a:cubicBezTo>
                    <a:pt x="519" y="175"/>
                    <a:pt x="626" y="282"/>
                    <a:pt x="626" y="413"/>
                  </a:cubicBezTo>
                  <a:cubicBezTo>
                    <a:pt x="626" y="544"/>
                    <a:pt x="519" y="650"/>
                    <a:pt x="388" y="650"/>
                  </a:cubicBezTo>
                  <a:close/>
                  <a:moveTo>
                    <a:pt x="559" y="413"/>
                  </a:moveTo>
                  <a:cubicBezTo>
                    <a:pt x="559" y="507"/>
                    <a:pt x="482" y="583"/>
                    <a:pt x="388" y="583"/>
                  </a:cubicBezTo>
                  <a:cubicBezTo>
                    <a:pt x="294" y="583"/>
                    <a:pt x="218" y="507"/>
                    <a:pt x="218" y="413"/>
                  </a:cubicBezTo>
                  <a:cubicBezTo>
                    <a:pt x="218" y="319"/>
                    <a:pt x="294" y="242"/>
                    <a:pt x="388" y="242"/>
                  </a:cubicBezTo>
                  <a:cubicBezTo>
                    <a:pt x="482" y="242"/>
                    <a:pt x="559" y="319"/>
                    <a:pt x="559" y="413"/>
                  </a:cubicBezTo>
                  <a:close/>
                  <a:moveTo>
                    <a:pt x="581" y="788"/>
                  </a:moveTo>
                  <a:cubicBezTo>
                    <a:pt x="580" y="788"/>
                    <a:pt x="579" y="788"/>
                    <a:pt x="578" y="788"/>
                  </a:cubicBezTo>
                  <a:cubicBezTo>
                    <a:pt x="563" y="788"/>
                    <a:pt x="548" y="786"/>
                    <a:pt x="533" y="780"/>
                  </a:cubicBezTo>
                  <a:lnTo>
                    <a:pt x="504" y="770"/>
                  </a:lnTo>
                  <a:lnTo>
                    <a:pt x="486" y="795"/>
                  </a:lnTo>
                  <a:cubicBezTo>
                    <a:pt x="472" y="815"/>
                    <a:pt x="453" y="829"/>
                    <a:pt x="432" y="838"/>
                  </a:cubicBezTo>
                  <a:lnTo>
                    <a:pt x="447" y="1075"/>
                  </a:lnTo>
                  <a:cubicBezTo>
                    <a:pt x="448" y="1094"/>
                    <a:pt x="457" y="1096"/>
                    <a:pt x="467" y="1080"/>
                  </a:cubicBezTo>
                  <a:lnTo>
                    <a:pt x="515" y="1003"/>
                  </a:lnTo>
                  <a:cubicBezTo>
                    <a:pt x="525" y="987"/>
                    <a:pt x="544" y="985"/>
                    <a:pt x="557" y="998"/>
                  </a:cubicBezTo>
                  <a:lnTo>
                    <a:pt x="654" y="1099"/>
                  </a:lnTo>
                  <a:cubicBezTo>
                    <a:pt x="667" y="1113"/>
                    <a:pt x="674" y="1109"/>
                    <a:pt x="669" y="1091"/>
                  </a:cubicBezTo>
                  <a:cubicBezTo>
                    <a:pt x="669" y="1091"/>
                    <a:pt x="608" y="880"/>
                    <a:pt x="581" y="788"/>
                  </a:cubicBezTo>
                  <a:close/>
                  <a:moveTo>
                    <a:pt x="385" y="848"/>
                  </a:moveTo>
                  <a:cubicBezTo>
                    <a:pt x="344" y="848"/>
                    <a:pt x="307" y="828"/>
                    <a:pt x="283" y="792"/>
                  </a:cubicBezTo>
                  <a:lnTo>
                    <a:pt x="265" y="767"/>
                  </a:lnTo>
                  <a:lnTo>
                    <a:pt x="236" y="776"/>
                  </a:lnTo>
                  <a:cubicBezTo>
                    <a:pt x="222" y="780"/>
                    <a:pt x="208" y="783"/>
                    <a:pt x="195" y="783"/>
                  </a:cubicBezTo>
                  <a:cubicBezTo>
                    <a:pt x="189" y="783"/>
                    <a:pt x="183" y="782"/>
                    <a:pt x="177" y="781"/>
                  </a:cubicBezTo>
                  <a:cubicBezTo>
                    <a:pt x="152" y="872"/>
                    <a:pt x="96" y="1082"/>
                    <a:pt x="94" y="1088"/>
                  </a:cubicBezTo>
                  <a:cubicBezTo>
                    <a:pt x="91" y="1108"/>
                    <a:pt x="103" y="1139"/>
                    <a:pt x="136" y="1118"/>
                  </a:cubicBezTo>
                  <a:cubicBezTo>
                    <a:pt x="141" y="1115"/>
                    <a:pt x="240" y="1033"/>
                    <a:pt x="240" y="1033"/>
                  </a:cubicBezTo>
                  <a:cubicBezTo>
                    <a:pt x="255" y="1021"/>
                    <a:pt x="267" y="1020"/>
                    <a:pt x="284" y="1035"/>
                  </a:cubicBezTo>
                  <a:lnTo>
                    <a:pt x="361" y="1103"/>
                  </a:lnTo>
                  <a:cubicBezTo>
                    <a:pt x="374" y="1115"/>
                    <a:pt x="395" y="1108"/>
                    <a:pt x="395" y="1089"/>
                  </a:cubicBezTo>
                  <a:lnTo>
                    <a:pt x="388" y="848"/>
                  </a:lnTo>
                  <a:cubicBezTo>
                    <a:pt x="387" y="848"/>
                    <a:pt x="386" y="848"/>
                    <a:pt x="385" y="848"/>
                  </a:cubicBezTo>
                  <a:close/>
                </a:path>
              </a:pathLst>
            </a:custGeom>
            <a:grpFill/>
            <a:ln>
              <a:noFill/>
            </a:ln>
          </p:spPr>
          <p:txBody>
            <a:bodyPr vert="horz" wrap="square" lIns="91440" tIns="45720" rIns="91440" bIns="45720" numCol="1" anchor="t" anchorCtr="0" compatLnSpc="1"/>
            <a:lstStyle/>
            <a:p>
              <a:endParaRPr lang="zh-CN" altLang="en-US">
                <a:solidFill>
                  <a:srgbClr val="C4261D"/>
                </a:solidFill>
              </a:endParaRPr>
            </a:p>
          </p:txBody>
        </p:sp>
        <p:sp>
          <p:nvSpPr>
            <p:cNvPr id="43" name="Freeform 6"/>
            <p:cNvSpPr>
              <a:spLocks noEditPoints="1"/>
            </p:cNvSpPr>
            <p:nvPr/>
          </p:nvSpPr>
          <p:spPr bwMode="auto">
            <a:xfrm>
              <a:off x="7772329" y="-1123557"/>
              <a:ext cx="465708" cy="472063"/>
            </a:xfrm>
            <a:custGeom>
              <a:avLst/>
              <a:gdLst>
                <a:gd name="T0" fmla="*/ 1391 w 2783"/>
                <a:gd name="T1" fmla="*/ 0 h 2783"/>
                <a:gd name="T2" fmla="*/ 0 w 2783"/>
                <a:gd name="T3" fmla="*/ 1391 h 2783"/>
                <a:gd name="T4" fmla="*/ 1391 w 2783"/>
                <a:gd name="T5" fmla="*/ 2783 h 2783"/>
                <a:gd name="T6" fmla="*/ 2783 w 2783"/>
                <a:gd name="T7" fmla="*/ 1391 h 2783"/>
                <a:gd name="T8" fmla="*/ 1391 w 2783"/>
                <a:gd name="T9" fmla="*/ 0 h 2783"/>
                <a:gd name="T10" fmla="*/ 1391 w 2783"/>
                <a:gd name="T11" fmla="*/ 55 h 2783"/>
                <a:gd name="T12" fmla="*/ 55 w 2783"/>
                <a:gd name="T13" fmla="*/ 1391 h 2783"/>
                <a:gd name="T14" fmla="*/ 1391 w 2783"/>
                <a:gd name="T15" fmla="*/ 2728 h 2783"/>
                <a:gd name="T16" fmla="*/ 2728 w 2783"/>
                <a:gd name="T17" fmla="*/ 1391 h 2783"/>
                <a:gd name="T18" fmla="*/ 1391 w 2783"/>
                <a:gd name="T19" fmla="*/ 55 h 2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83" h="2783">
                  <a:moveTo>
                    <a:pt x="1391" y="0"/>
                  </a:moveTo>
                  <a:cubicBezTo>
                    <a:pt x="623" y="0"/>
                    <a:pt x="0" y="623"/>
                    <a:pt x="0" y="1391"/>
                  </a:cubicBezTo>
                  <a:cubicBezTo>
                    <a:pt x="0" y="2160"/>
                    <a:pt x="623" y="2783"/>
                    <a:pt x="1391" y="2783"/>
                  </a:cubicBezTo>
                  <a:cubicBezTo>
                    <a:pt x="2160" y="2783"/>
                    <a:pt x="2783" y="2160"/>
                    <a:pt x="2783" y="1391"/>
                  </a:cubicBezTo>
                  <a:cubicBezTo>
                    <a:pt x="2783" y="623"/>
                    <a:pt x="2160" y="0"/>
                    <a:pt x="1391" y="0"/>
                  </a:cubicBezTo>
                  <a:close/>
                  <a:moveTo>
                    <a:pt x="1391" y="55"/>
                  </a:moveTo>
                  <a:cubicBezTo>
                    <a:pt x="654" y="55"/>
                    <a:pt x="55" y="654"/>
                    <a:pt x="55" y="1391"/>
                  </a:cubicBezTo>
                  <a:cubicBezTo>
                    <a:pt x="55" y="2129"/>
                    <a:pt x="654" y="2728"/>
                    <a:pt x="1391" y="2728"/>
                  </a:cubicBezTo>
                  <a:cubicBezTo>
                    <a:pt x="2129" y="2728"/>
                    <a:pt x="2728" y="2129"/>
                    <a:pt x="2728" y="1391"/>
                  </a:cubicBezTo>
                  <a:cubicBezTo>
                    <a:pt x="2728" y="654"/>
                    <a:pt x="2129" y="55"/>
                    <a:pt x="1391" y="55"/>
                  </a:cubicBezTo>
                  <a:close/>
                </a:path>
              </a:pathLst>
            </a:custGeom>
            <a:grpFill/>
            <a:ln>
              <a:noFill/>
            </a:ln>
          </p:spPr>
          <p:txBody>
            <a:bodyPr vert="horz" wrap="square" lIns="91440" tIns="45720" rIns="91440" bIns="45720" numCol="1" anchor="t" anchorCtr="0" compatLnSpc="1"/>
            <a:lstStyle/>
            <a:p>
              <a:endParaRPr lang="zh-CN" altLang="en-US">
                <a:solidFill>
                  <a:srgbClr val="2DB6B9"/>
                </a:solidFill>
              </a:endParaRPr>
            </a:p>
          </p:txBody>
        </p:sp>
      </p:grpSp>
      <p:grpSp>
        <p:nvGrpSpPr>
          <p:cNvPr id="44" name="组合 43"/>
          <p:cNvGrpSpPr/>
          <p:nvPr/>
        </p:nvGrpSpPr>
        <p:grpSpPr>
          <a:xfrm>
            <a:off x="10151788" y="5949283"/>
            <a:ext cx="465709" cy="472063"/>
            <a:chOff x="10019977" y="-551766"/>
            <a:chExt cx="2093913" cy="2122488"/>
          </a:xfrm>
          <a:solidFill>
            <a:schemeClr val="tx2"/>
          </a:solidFill>
        </p:grpSpPr>
        <p:sp>
          <p:nvSpPr>
            <p:cNvPr id="45" name="Freeform 6"/>
            <p:cNvSpPr>
              <a:spLocks noEditPoints="1"/>
            </p:cNvSpPr>
            <p:nvPr/>
          </p:nvSpPr>
          <p:spPr bwMode="auto">
            <a:xfrm>
              <a:off x="10019977" y="-551766"/>
              <a:ext cx="2093913" cy="2122488"/>
            </a:xfrm>
            <a:custGeom>
              <a:avLst/>
              <a:gdLst>
                <a:gd name="T0" fmla="*/ 1391 w 2783"/>
                <a:gd name="T1" fmla="*/ 0 h 2783"/>
                <a:gd name="T2" fmla="*/ 0 w 2783"/>
                <a:gd name="T3" fmla="*/ 1391 h 2783"/>
                <a:gd name="T4" fmla="*/ 1391 w 2783"/>
                <a:gd name="T5" fmla="*/ 2783 h 2783"/>
                <a:gd name="T6" fmla="*/ 2783 w 2783"/>
                <a:gd name="T7" fmla="*/ 1391 h 2783"/>
                <a:gd name="T8" fmla="*/ 1391 w 2783"/>
                <a:gd name="T9" fmla="*/ 0 h 2783"/>
                <a:gd name="T10" fmla="*/ 1391 w 2783"/>
                <a:gd name="T11" fmla="*/ 55 h 2783"/>
                <a:gd name="T12" fmla="*/ 55 w 2783"/>
                <a:gd name="T13" fmla="*/ 1391 h 2783"/>
                <a:gd name="T14" fmla="*/ 1391 w 2783"/>
                <a:gd name="T15" fmla="*/ 2728 h 2783"/>
                <a:gd name="T16" fmla="*/ 2728 w 2783"/>
                <a:gd name="T17" fmla="*/ 1391 h 2783"/>
                <a:gd name="T18" fmla="*/ 1391 w 2783"/>
                <a:gd name="T19" fmla="*/ 55 h 2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83" h="2783">
                  <a:moveTo>
                    <a:pt x="1391" y="0"/>
                  </a:moveTo>
                  <a:cubicBezTo>
                    <a:pt x="623" y="0"/>
                    <a:pt x="0" y="623"/>
                    <a:pt x="0" y="1391"/>
                  </a:cubicBezTo>
                  <a:cubicBezTo>
                    <a:pt x="0" y="2160"/>
                    <a:pt x="623" y="2783"/>
                    <a:pt x="1391" y="2783"/>
                  </a:cubicBezTo>
                  <a:cubicBezTo>
                    <a:pt x="2160" y="2783"/>
                    <a:pt x="2783" y="2160"/>
                    <a:pt x="2783" y="1391"/>
                  </a:cubicBezTo>
                  <a:cubicBezTo>
                    <a:pt x="2783" y="623"/>
                    <a:pt x="2160" y="0"/>
                    <a:pt x="1391" y="0"/>
                  </a:cubicBezTo>
                  <a:close/>
                  <a:moveTo>
                    <a:pt x="1391" y="55"/>
                  </a:moveTo>
                  <a:cubicBezTo>
                    <a:pt x="654" y="55"/>
                    <a:pt x="55" y="654"/>
                    <a:pt x="55" y="1391"/>
                  </a:cubicBezTo>
                  <a:cubicBezTo>
                    <a:pt x="55" y="2129"/>
                    <a:pt x="654" y="2728"/>
                    <a:pt x="1391" y="2728"/>
                  </a:cubicBezTo>
                  <a:cubicBezTo>
                    <a:pt x="2129" y="2728"/>
                    <a:pt x="2728" y="2129"/>
                    <a:pt x="2728" y="1391"/>
                  </a:cubicBezTo>
                  <a:cubicBezTo>
                    <a:pt x="2728" y="654"/>
                    <a:pt x="2129" y="55"/>
                    <a:pt x="1391" y="55"/>
                  </a:cubicBezTo>
                  <a:close/>
                </a:path>
              </a:pathLst>
            </a:custGeom>
            <a:grpFill/>
            <a:ln>
              <a:noFill/>
            </a:ln>
          </p:spPr>
          <p:txBody>
            <a:bodyPr vert="horz" wrap="square" lIns="91440" tIns="45720" rIns="91440" bIns="45720" numCol="1" anchor="t" anchorCtr="0" compatLnSpc="1"/>
            <a:lstStyle/>
            <a:p>
              <a:endParaRPr lang="zh-CN" altLang="en-US">
                <a:solidFill>
                  <a:srgbClr val="2DB6B9"/>
                </a:solidFill>
              </a:endParaRPr>
            </a:p>
          </p:txBody>
        </p:sp>
        <p:sp>
          <p:nvSpPr>
            <p:cNvPr id="46" name="Freeform 6"/>
            <p:cNvSpPr>
              <a:spLocks noEditPoints="1"/>
            </p:cNvSpPr>
            <p:nvPr/>
          </p:nvSpPr>
          <p:spPr bwMode="auto">
            <a:xfrm>
              <a:off x="10357957" y="-215900"/>
              <a:ext cx="1417952" cy="1401540"/>
            </a:xfrm>
            <a:custGeom>
              <a:avLst/>
              <a:gdLst>
                <a:gd name="T0" fmla="*/ 675 w 1848"/>
                <a:gd name="T1" fmla="*/ 126 h 1848"/>
                <a:gd name="T2" fmla="*/ 286 w 1848"/>
                <a:gd name="T3" fmla="*/ 287 h 1848"/>
                <a:gd name="T4" fmla="*/ 126 w 1848"/>
                <a:gd name="T5" fmla="*/ 675 h 1848"/>
                <a:gd name="T6" fmla="*/ 286 w 1848"/>
                <a:gd name="T7" fmla="*/ 1064 h 1848"/>
                <a:gd name="T8" fmla="*/ 675 w 1848"/>
                <a:gd name="T9" fmla="*/ 1225 h 1848"/>
                <a:gd name="T10" fmla="*/ 1063 w 1848"/>
                <a:gd name="T11" fmla="*/ 1064 h 1848"/>
                <a:gd name="T12" fmla="*/ 1063 w 1848"/>
                <a:gd name="T13" fmla="*/ 287 h 1848"/>
                <a:gd name="T14" fmla="*/ 675 w 1848"/>
                <a:gd name="T15" fmla="*/ 126 h 1848"/>
                <a:gd name="T16" fmla="*/ 675 w 1848"/>
                <a:gd name="T17" fmla="*/ 1350 h 1848"/>
                <a:gd name="T18" fmla="*/ 198 w 1848"/>
                <a:gd name="T19" fmla="*/ 1153 h 1848"/>
                <a:gd name="T20" fmla="*/ 0 w 1848"/>
                <a:gd name="T21" fmla="*/ 675 h 1848"/>
                <a:gd name="T22" fmla="*/ 198 w 1848"/>
                <a:gd name="T23" fmla="*/ 198 h 1848"/>
                <a:gd name="T24" fmla="*/ 675 w 1848"/>
                <a:gd name="T25" fmla="*/ 0 h 1848"/>
                <a:gd name="T26" fmla="*/ 1152 w 1848"/>
                <a:gd name="T27" fmla="*/ 198 h 1848"/>
                <a:gd name="T28" fmla="*/ 1152 w 1848"/>
                <a:gd name="T29" fmla="*/ 1153 h 1848"/>
                <a:gd name="T30" fmla="*/ 675 w 1848"/>
                <a:gd name="T31" fmla="*/ 1350 h 1848"/>
                <a:gd name="T32" fmla="*/ 1261 w 1848"/>
                <a:gd name="T33" fmla="*/ 1068 h 1848"/>
                <a:gd name="T34" fmla="*/ 1261 w 1848"/>
                <a:gd name="T35" fmla="*/ 1153 h 1848"/>
                <a:gd name="T36" fmla="*/ 1153 w 1848"/>
                <a:gd name="T37" fmla="*/ 1261 h 1848"/>
                <a:gd name="T38" fmla="*/ 1067 w 1848"/>
                <a:gd name="T39" fmla="*/ 1261 h 1848"/>
                <a:gd name="T40" fmla="*/ 1063 w 1848"/>
                <a:gd name="T41" fmla="*/ 1257 h 1848"/>
                <a:gd name="T42" fmla="*/ 1063 w 1848"/>
                <a:gd name="T43" fmla="*/ 1172 h 1848"/>
                <a:gd name="T44" fmla="*/ 1171 w 1848"/>
                <a:gd name="T45" fmla="*/ 1064 h 1848"/>
                <a:gd name="T46" fmla="*/ 1257 w 1848"/>
                <a:gd name="T47" fmla="*/ 1064 h 1848"/>
                <a:gd name="T48" fmla="*/ 1261 w 1848"/>
                <a:gd name="T49" fmla="*/ 1068 h 1848"/>
                <a:gd name="T50" fmla="*/ 1401 w 1848"/>
                <a:gd name="T51" fmla="*/ 1250 h 1848"/>
                <a:gd name="T52" fmla="*/ 1401 w 1848"/>
                <a:gd name="T53" fmla="*/ 1401 h 1848"/>
                <a:gd name="T54" fmla="*/ 1250 w 1848"/>
                <a:gd name="T55" fmla="*/ 1401 h 1848"/>
                <a:gd name="T56" fmla="*/ 1250 w 1848"/>
                <a:gd name="T57" fmla="*/ 1250 h 1848"/>
                <a:gd name="T58" fmla="*/ 1401 w 1848"/>
                <a:gd name="T59" fmla="*/ 1250 h 1848"/>
                <a:gd name="T60" fmla="*/ 1827 w 1848"/>
                <a:gd name="T61" fmla="*/ 1655 h 1848"/>
                <a:gd name="T62" fmla="*/ 1823 w 1848"/>
                <a:gd name="T63" fmla="*/ 1736 h 1848"/>
                <a:gd name="T64" fmla="*/ 1736 w 1848"/>
                <a:gd name="T65" fmla="*/ 1823 h 1848"/>
                <a:gd name="T66" fmla="*/ 1654 w 1848"/>
                <a:gd name="T67" fmla="*/ 1827 h 1848"/>
                <a:gd name="T68" fmla="*/ 1396 w 1848"/>
                <a:gd name="T69" fmla="*/ 1569 h 1848"/>
                <a:gd name="T70" fmla="*/ 1400 w 1848"/>
                <a:gd name="T71" fmla="*/ 1487 h 1848"/>
                <a:gd name="T72" fmla="*/ 1487 w 1848"/>
                <a:gd name="T73" fmla="*/ 1400 h 1848"/>
                <a:gd name="T74" fmla="*/ 1568 w 1848"/>
                <a:gd name="T75" fmla="*/ 1396 h 1848"/>
                <a:gd name="T76" fmla="*/ 1827 w 1848"/>
                <a:gd name="T77" fmla="*/ 1655 h 1848"/>
                <a:gd name="T78" fmla="*/ 675 w 1848"/>
                <a:gd name="T79" fmla="*/ 270 h 1848"/>
                <a:gd name="T80" fmla="*/ 389 w 1848"/>
                <a:gd name="T81" fmla="*/ 389 h 1848"/>
                <a:gd name="T82" fmla="*/ 270 w 1848"/>
                <a:gd name="T83" fmla="*/ 675 h 1848"/>
                <a:gd name="T84" fmla="*/ 389 w 1848"/>
                <a:gd name="T85" fmla="*/ 962 h 1848"/>
                <a:gd name="T86" fmla="*/ 675 w 1848"/>
                <a:gd name="T87" fmla="*/ 1080 h 1848"/>
                <a:gd name="T88" fmla="*/ 961 w 1848"/>
                <a:gd name="T89" fmla="*/ 962 h 1848"/>
                <a:gd name="T90" fmla="*/ 961 w 1848"/>
                <a:gd name="T91" fmla="*/ 389 h 1848"/>
                <a:gd name="T92" fmla="*/ 675 w 1848"/>
                <a:gd name="T93" fmla="*/ 270 h 1848"/>
                <a:gd name="T94" fmla="*/ 675 w 1848"/>
                <a:gd name="T95" fmla="*/ 1164 h 1848"/>
                <a:gd name="T96" fmla="*/ 329 w 1848"/>
                <a:gd name="T97" fmla="*/ 1021 h 1848"/>
                <a:gd name="T98" fmla="*/ 186 w 1848"/>
                <a:gd name="T99" fmla="*/ 675 h 1848"/>
                <a:gd name="T100" fmla="*/ 329 w 1848"/>
                <a:gd name="T101" fmla="*/ 330 h 1848"/>
                <a:gd name="T102" fmla="*/ 675 w 1848"/>
                <a:gd name="T103" fmla="*/ 187 h 1848"/>
                <a:gd name="T104" fmla="*/ 1021 w 1848"/>
                <a:gd name="T105" fmla="*/ 330 h 1848"/>
                <a:gd name="T106" fmla="*/ 1021 w 1848"/>
                <a:gd name="T107" fmla="*/ 1021 h 1848"/>
                <a:gd name="T108" fmla="*/ 675 w 1848"/>
                <a:gd name="T109" fmla="*/ 1164 h 18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48" h="1848">
                  <a:moveTo>
                    <a:pt x="675" y="126"/>
                  </a:moveTo>
                  <a:cubicBezTo>
                    <a:pt x="528" y="126"/>
                    <a:pt x="390" y="183"/>
                    <a:pt x="286" y="287"/>
                  </a:cubicBezTo>
                  <a:cubicBezTo>
                    <a:pt x="183" y="391"/>
                    <a:pt x="126" y="529"/>
                    <a:pt x="126" y="675"/>
                  </a:cubicBezTo>
                  <a:cubicBezTo>
                    <a:pt x="126" y="822"/>
                    <a:pt x="183" y="960"/>
                    <a:pt x="286" y="1064"/>
                  </a:cubicBezTo>
                  <a:cubicBezTo>
                    <a:pt x="390" y="1168"/>
                    <a:pt x="528" y="1225"/>
                    <a:pt x="675" y="1225"/>
                  </a:cubicBezTo>
                  <a:cubicBezTo>
                    <a:pt x="822" y="1225"/>
                    <a:pt x="960" y="1168"/>
                    <a:pt x="1063" y="1064"/>
                  </a:cubicBezTo>
                  <a:cubicBezTo>
                    <a:pt x="1278" y="850"/>
                    <a:pt x="1278" y="501"/>
                    <a:pt x="1063" y="287"/>
                  </a:cubicBezTo>
                  <a:cubicBezTo>
                    <a:pt x="960" y="183"/>
                    <a:pt x="822" y="126"/>
                    <a:pt x="675" y="126"/>
                  </a:cubicBezTo>
                  <a:close/>
                  <a:moveTo>
                    <a:pt x="675" y="1350"/>
                  </a:moveTo>
                  <a:cubicBezTo>
                    <a:pt x="495" y="1350"/>
                    <a:pt x="325" y="1280"/>
                    <a:pt x="198" y="1153"/>
                  </a:cubicBezTo>
                  <a:cubicBezTo>
                    <a:pt x="70" y="1025"/>
                    <a:pt x="0" y="856"/>
                    <a:pt x="0" y="675"/>
                  </a:cubicBezTo>
                  <a:cubicBezTo>
                    <a:pt x="0" y="495"/>
                    <a:pt x="70" y="326"/>
                    <a:pt x="198" y="198"/>
                  </a:cubicBezTo>
                  <a:cubicBezTo>
                    <a:pt x="325" y="71"/>
                    <a:pt x="495" y="0"/>
                    <a:pt x="675" y="0"/>
                  </a:cubicBezTo>
                  <a:cubicBezTo>
                    <a:pt x="855" y="0"/>
                    <a:pt x="1025" y="71"/>
                    <a:pt x="1152" y="198"/>
                  </a:cubicBezTo>
                  <a:cubicBezTo>
                    <a:pt x="1415" y="461"/>
                    <a:pt x="1415" y="889"/>
                    <a:pt x="1152" y="1153"/>
                  </a:cubicBezTo>
                  <a:cubicBezTo>
                    <a:pt x="1025" y="1280"/>
                    <a:pt x="855" y="1350"/>
                    <a:pt x="675" y="1350"/>
                  </a:cubicBezTo>
                  <a:close/>
                  <a:moveTo>
                    <a:pt x="1261" y="1068"/>
                  </a:moveTo>
                  <a:cubicBezTo>
                    <a:pt x="1284" y="1091"/>
                    <a:pt x="1284" y="1130"/>
                    <a:pt x="1261" y="1153"/>
                  </a:cubicBezTo>
                  <a:lnTo>
                    <a:pt x="1153" y="1261"/>
                  </a:lnTo>
                  <a:cubicBezTo>
                    <a:pt x="1129" y="1285"/>
                    <a:pt x="1091" y="1285"/>
                    <a:pt x="1067" y="1261"/>
                  </a:cubicBezTo>
                  <a:lnTo>
                    <a:pt x="1063" y="1257"/>
                  </a:lnTo>
                  <a:cubicBezTo>
                    <a:pt x="1040" y="1234"/>
                    <a:pt x="1040" y="1195"/>
                    <a:pt x="1063" y="1172"/>
                  </a:cubicBezTo>
                  <a:lnTo>
                    <a:pt x="1171" y="1064"/>
                  </a:lnTo>
                  <a:cubicBezTo>
                    <a:pt x="1195" y="1040"/>
                    <a:pt x="1233" y="1040"/>
                    <a:pt x="1257" y="1064"/>
                  </a:cubicBezTo>
                  <a:lnTo>
                    <a:pt x="1261" y="1068"/>
                  </a:lnTo>
                  <a:close/>
                  <a:moveTo>
                    <a:pt x="1401" y="1250"/>
                  </a:moveTo>
                  <a:cubicBezTo>
                    <a:pt x="1442" y="1292"/>
                    <a:pt x="1442" y="1359"/>
                    <a:pt x="1401" y="1401"/>
                  </a:cubicBezTo>
                  <a:cubicBezTo>
                    <a:pt x="1359" y="1443"/>
                    <a:pt x="1291" y="1443"/>
                    <a:pt x="1250" y="1401"/>
                  </a:cubicBezTo>
                  <a:cubicBezTo>
                    <a:pt x="1208" y="1359"/>
                    <a:pt x="1208" y="1292"/>
                    <a:pt x="1250" y="1250"/>
                  </a:cubicBezTo>
                  <a:cubicBezTo>
                    <a:pt x="1291" y="1208"/>
                    <a:pt x="1359" y="1208"/>
                    <a:pt x="1401" y="1250"/>
                  </a:cubicBezTo>
                  <a:close/>
                  <a:moveTo>
                    <a:pt x="1827" y="1655"/>
                  </a:moveTo>
                  <a:cubicBezTo>
                    <a:pt x="1848" y="1676"/>
                    <a:pt x="1846" y="1713"/>
                    <a:pt x="1823" y="1736"/>
                  </a:cubicBezTo>
                  <a:lnTo>
                    <a:pt x="1736" y="1823"/>
                  </a:lnTo>
                  <a:cubicBezTo>
                    <a:pt x="1713" y="1847"/>
                    <a:pt x="1676" y="1848"/>
                    <a:pt x="1654" y="1827"/>
                  </a:cubicBezTo>
                  <a:lnTo>
                    <a:pt x="1396" y="1569"/>
                  </a:lnTo>
                  <a:cubicBezTo>
                    <a:pt x="1375" y="1547"/>
                    <a:pt x="1376" y="1511"/>
                    <a:pt x="1400" y="1487"/>
                  </a:cubicBezTo>
                  <a:lnTo>
                    <a:pt x="1487" y="1400"/>
                  </a:lnTo>
                  <a:cubicBezTo>
                    <a:pt x="1510" y="1377"/>
                    <a:pt x="1547" y="1375"/>
                    <a:pt x="1568" y="1396"/>
                  </a:cubicBezTo>
                  <a:lnTo>
                    <a:pt x="1827" y="1655"/>
                  </a:lnTo>
                  <a:close/>
                  <a:moveTo>
                    <a:pt x="675" y="270"/>
                  </a:moveTo>
                  <a:cubicBezTo>
                    <a:pt x="567" y="270"/>
                    <a:pt x="465" y="312"/>
                    <a:pt x="389" y="389"/>
                  </a:cubicBezTo>
                  <a:cubicBezTo>
                    <a:pt x="312" y="465"/>
                    <a:pt x="270" y="567"/>
                    <a:pt x="270" y="675"/>
                  </a:cubicBezTo>
                  <a:cubicBezTo>
                    <a:pt x="270" y="783"/>
                    <a:pt x="312" y="885"/>
                    <a:pt x="389" y="962"/>
                  </a:cubicBezTo>
                  <a:cubicBezTo>
                    <a:pt x="465" y="1038"/>
                    <a:pt x="567" y="1080"/>
                    <a:pt x="675" y="1080"/>
                  </a:cubicBezTo>
                  <a:cubicBezTo>
                    <a:pt x="783" y="1080"/>
                    <a:pt x="885" y="1038"/>
                    <a:pt x="961" y="962"/>
                  </a:cubicBezTo>
                  <a:cubicBezTo>
                    <a:pt x="1119" y="804"/>
                    <a:pt x="1119" y="547"/>
                    <a:pt x="961" y="389"/>
                  </a:cubicBezTo>
                  <a:cubicBezTo>
                    <a:pt x="885" y="312"/>
                    <a:pt x="783" y="270"/>
                    <a:pt x="675" y="270"/>
                  </a:cubicBezTo>
                  <a:close/>
                  <a:moveTo>
                    <a:pt x="675" y="1164"/>
                  </a:moveTo>
                  <a:cubicBezTo>
                    <a:pt x="544" y="1164"/>
                    <a:pt x="422" y="1113"/>
                    <a:pt x="329" y="1021"/>
                  </a:cubicBezTo>
                  <a:cubicBezTo>
                    <a:pt x="237" y="929"/>
                    <a:pt x="186" y="806"/>
                    <a:pt x="186" y="675"/>
                  </a:cubicBezTo>
                  <a:cubicBezTo>
                    <a:pt x="186" y="545"/>
                    <a:pt x="237" y="422"/>
                    <a:pt x="329" y="330"/>
                  </a:cubicBezTo>
                  <a:cubicBezTo>
                    <a:pt x="422" y="237"/>
                    <a:pt x="544" y="187"/>
                    <a:pt x="675" y="187"/>
                  </a:cubicBezTo>
                  <a:cubicBezTo>
                    <a:pt x="806" y="187"/>
                    <a:pt x="928" y="237"/>
                    <a:pt x="1021" y="330"/>
                  </a:cubicBezTo>
                  <a:cubicBezTo>
                    <a:pt x="1211" y="520"/>
                    <a:pt x="1211" y="830"/>
                    <a:pt x="1021" y="1021"/>
                  </a:cubicBezTo>
                  <a:cubicBezTo>
                    <a:pt x="928" y="1113"/>
                    <a:pt x="806" y="1164"/>
                    <a:pt x="675" y="1164"/>
                  </a:cubicBezTo>
                  <a:close/>
                </a:path>
              </a:pathLst>
            </a:custGeom>
            <a:grpFill/>
            <a:ln>
              <a:noFill/>
            </a:ln>
          </p:spPr>
          <p:txBody>
            <a:bodyPr vert="horz" wrap="square" lIns="91440" tIns="45720" rIns="91440" bIns="45720" numCol="1" anchor="t" anchorCtr="0" compatLnSpc="1"/>
            <a:lstStyle/>
            <a:p>
              <a:endParaRPr lang="zh-CN" altLang="en-US">
                <a:solidFill>
                  <a:srgbClr val="2DB6B9"/>
                </a:solidFill>
              </a:endParaRPr>
            </a:p>
          </p:txBody>
        </p:sp>
      </p:grpSp>
      <p:grpSp>
        <p:nvGrpSpPr>
          <p:cNvPr id="47" name="组合 46"/>
          <p:cNvGrpSpPr/>
          <p:nvPr/>
        </p:nvGrpSpPr>
        <p:grpSpPr>
          <a:xfrm>
            <a:off x="10751192" y="5949283"/>
            <a:ext cx="465709" cy="472063"/>
            <a:chOff x="2317849" y="-1212230"/>
            <a:chExt cx="2093913" cy="2122488"/>
          </a:xfrm>
          <a:solidFill>
            <a:schemeClr val="tx2"/>
          </a:solidFill>
        </p:grpSpPr>
        <p:sp>
          <p:nvSpPr>
            <p:cNvPr id="48" name="Freeform 6"/>
            <p:cNvSpPr>
              <a:spLocks noEditPoints="1"/>
            </p:cNvSpPr>
            <p:nvPr/>
          </p:nvSpPr>
          <p:spPr bwMode="auto">
            <a:xfrm>
              <a:off x="2317849" y="-1212230"/>
              <a:ext cx="2093913" cy="2122488"/>
            </a:xfrm>
            <a:custGeom>
              <a:avLst/>
              <a:gdLst>
                <a:gd name="T0" fmla="*/ 1391 w 2783"/>
                <a:gd name="T1" fmla="*/ 0 h 2783"/>
                <a:gd name="T2" fmla="*/ 0 w 2783"/>
                <a:gd name="T3" fmla="*/ 1391 h 2783"/>
                <a:gd name="T4" fmla="*/ 1391 w 2783"/>
                <a:gd name="T5" fmla="*/ 2783 h 2783"/>
                <a:gd name="T6" fmla="*/ 2783 w 2783"/>
                <a:gd name="T7" fmla="*/ 1391 h 2783"/>
                <a:gd name="T8" fmla="*/ 1391 w 2783"/>
                <a:gd name="T9" fmla="*/ 0 h 2783"/>
                <a:gd name="T10" fmla="*/ 1391 w 2783"/>
                <a:gd name="T11" fmla="*/ 55 h 2783"/>
                <a:gd name="T12" fmla="*/ 55 w 2783"/>
                <a:gd name="T13" fmla="*/ 1391 h 2783"/>
                <a:gd name="T14" fmla="*/ 1391 w 2783"/>
                <a:gd name="T15" fmla="*/ 2728 h 2783"/>
                <a:gd name="T16" fmla="*/ 2728 w 2783"/>
                <a:gd name="T17" fmla="*/ 1391 h 2783"/>
                <a:gd name="T18" fmla="*/ 1391 w 2783"/>
                <a:gd name="T19" fmla="*/ 55 h 2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83" h="2783">
                  <a:moveTo>
                    <a:pt x="1391" y="0"/>
                  </a:moveTo>
                  <a:cubicBezTo>
                    <a:pt x="623" y="0"/>
                    <a:pt x="0" y="623"/>
                    <a:pt x="0" y="1391"/>
                  </a:cubicBezTo>
                  <a:cubicBezTo>
                    <a:pt x="0" y="2160"/>
                    <a:pt x="623" y="2783"/>
                    <a:pt x="1391" y="2783"/>
                  </a:cubicBezTo>
                  <a:cubicBezTo>
                    <a:pt x="2160" y="2783"/>
                    <a:pt x="2783" y="2160"/>
                    <a:pt x="2783" y="1391"/>
                  </a:cubicBezTo>
                  <a:cubicBezTo>
                    <a:pt x="2783" y="623"/>
                    <a:pt x="2160" y="0"/>
                    <a:pt x="1391" y="0"/>
                  </a:cubicBezTo>
                  <a:close/>
                  <a:moveTo>
                    <a:pt x="1391" y="55"/>
                  </a:moveTo>
                  <a:cubicBezTo>
                    <a:pt x="654" y="55"/>
                    <a:pt x="55" y="654"/>
                    <a:pt x="55" y="1391"/>
                  </a:cubicBezTo>
                  <a:cubicBezTo>
                    <a:pt x="55" y="2129"/>
                    <a:pt x="654" y="2728"/>
                    <a:pt x="1391" y="2728"/>
                  </a:cubicBezTo>
                  <a:cubicBezTo>
                    <a:pt x="2129" y="2728"/>
                    <a:pt x="2728" y="2129"/>
                    <a:pt x="2728" y="1391"/>
                  </a:cubicBezTo>
                  <a:cubicBezTo>
                    <a:pt x="2728" y="654"/>
                    <a:pt x="2129" y="55"/>
                    <a:pt x="1391" y="55"/>
                  </a:cubicBezTo>
                  <a:close/>
                </a:path>
              </a:pathLst>
            </a:custGeom>
            <a:grpFill/>
            <a:ln>
              <a:noFill/>
            </a:ln>
          </p:spPr>
          <p:txBody>
            <a:bodyPr vert="horz" wrap="square" lIns="91440" tIns="45720" rIns="91440" bIns="45720" numCol="1" anchor="t" anchorCtr="0" compatLnSpc="1"/>
            <a:lstStyle/>
            <a:p>
              <a:endParaRPr lang="zh-CN" altLang="en-US">
                <a:solidFill>
                  <a:srgbClr val="2DB6B9"/>
                </a:solidFill>
              </a:endParaRPr>
            </a:p>
          </p:txBody>
        </p:sp>
        <p:sp>
          <p:nvSpPr>
            <p:cNvPr id="49" name="Freeform 7"/>
            <p:cNvSpPr>
              <a:spLocks noEditPoints="1"/>
            </p:cNvSpPr>
            <p:nvPr/>
          </p:nvSpPr>
          <p:spPr bwMode="auto">
            <a:xfrm>
              <a:off x="2723116" y="-1037197"/>
              <a:ext cx="1283378" cy="1723206"/>
            </a:xfrm>
            <a:custGeom>
              <a:avLst/>
              <a:gdLst>
                <a:gd name="T0" fmla="*/ 337 w 1669"/>
                <a:gd name="T1" fmla="*/ 844 h 2273"/>
                <a:gd name="T2" fmla="*/ 513 w 1669"/>
                <a:gd name="T3" fmla="*/ 1259 h 2273"/>
                <a:gd name="T4" fmla="*/ 656 w 1669"/>
                <a:gd name="T5" fmla="*/ 1590 h 2273"/>
                <a:gd name="T6" fmla="*/ 978 w 1669"/>
                <a:gd name="T7" fmla="*/ 1600 h 2273"/>
                <a:gd name="T8" fmla="*/ 1049 w 1669"/>
                <a:gd name="T9" fmla="*/ 1467 h 2273"/>
                <a:gd name="T10" fmla="*/ 1229 w 1669"/>
                <a:gd name="T11" fmla="*/ 1135 h 2273"/>
                <a:gd name="T12" fmla="*/ 835 w 1669"/>
                <a:gd name="T13" fmla="*/ 346 h 2273"/>
                <a:gd name="T14" fmla="*/ 691 w 1669"/>
                <a:gd name="T15" fmla="*/ 1704 h 2273"/>
                <a:gd name="T16" fmla="*/ 528 w 1669"/>
                <a:gd name="T17" fmla="*/ 1515 h 2273"/>
                <a:gd name="T18" fmla="*/ 354 w 1669"/>
                <a:gd name="T19" fmla="*/ 1192 h 2273"/>
                <a:gd name="T20" fmla="*/ 835 w 1669"/>
                <a:gd name="T21" fmla="*/ 242 h 2273"/>
                <a:gd name="T22" fmla="*/ 1316 w 1669"/>
                <a:gd name="T23" fmla="*/ 1192 h 2273"/>
                <a:gd name="T24" fmla="*/ 1142 w 1669"/>
                <a:gd name="T25" fmla="*/ 1515 h 2273"/>
                <a:gd name="T26" fmla="*/ 978 w 1669"/>
                <a:gd name="T27" fmla="*/ 1704 h 2273"/>
                <a:gd name="T28" fmla="*/ 597 w 1669"/>
                <a:gd name="T29" fmla="*/ 2037 h 2273"/>
                <a:gd name="T30" fmla="*/ 1002 w 1669"/>
                <a:gd name="T31" fmla="*/ 2115 h 2273"/>
                <a:gd name="T32" fmla="*/ 1002 w 1669"/>
                <a:gd name="T33" fmla="*/ 1960 h 2273"/>
                <a:gd name="T34" fmla="*/ 645 w 1669"/>
                <a:gd name="T35" fmla="*/ 2086 h 2273"/>
                <a:gd name="T36" fmla="*/ 1033 w 1669"/>
                <a:gd name="T37" fmla="*/ 2086 h 2273"/>
                <a:gd name="T38" fmla="*/ 1081 w 1669"/>
                <a:gd name="T39" fmla="*/ 2037 h 2273"/>
                <a:gd name="T40" fmla="*/ 597 w 1669"/>
                <a:gd name="T41" fmla="*/ 1795 h 2273"/>
                <a:gd name="T42" fmla="*/ 1081 w 1669"/>
                <a:gd name="T43" fmla="*/ 2037 h 2273"/>
                <a:gd name="T44" fmla="*/ 1077 w 1669"/>
                <a:gd name="T45" fmla="*/ 949 h 2273"/>
                <a:gd name="T46" fmla="*/ 914 w 1669"/>
                <a:gd name="T47" fmla="*/ 1113 h 2273"/>
                <a:gd name="T48" fmla="*/ 756 w 1669"/>
                <a:gd name="T49" fmla="*/ 1113 h 2273"/>
                <a:gd name="T50" fmla="*/ 592 w 1669"/>
                <a:gd name="T51" fmla="*/ 949 h 2273"/>
                <a:gd name="T52" fmla="*/ 592 w 1669"/>
                <a:gd name="T53" fmla="*/ 791 h 2273"/>
                <a:gd name="T54" fmla="*/ 756 w 1669"/>
                <a:gd name="T55" fmla="*/ 628 h 2273"/>
                <a:gd name="T56" fmla="*/ 914 w 1669"/>
                <a:gd name="T57" fmla="*/ 628 h 2273"/>
                <a:gd name="T58" fmla="*/ 1077 w 1669"/>
                <a:gd name="T59" fmla="*/ 791 h 2273"/>
                <a:gd name="T60" fmla="*/ 1604 w 1669"/>
                <a:gd name="T61" fmla="*/ 768 h 2273"/>
                <a:gd name="T62" fmla="*/ 1518 w 1669"/>
                <a:gd name="T63" fmla="*/ 844 h 2273"/>
                <a:gd name="T64" fmla="*/ 1604 w 1669"/>
                <a:gd name="T65" fmla="*/ 893 h 2273"/>
                <a:gd name="T66" fmla="*/ 1604 w 1669"/>
                <a:gd name="T67" fmla="*/ 768 h 2273"/>
                <a:gd name="T68" fmla="*/ 1421 w 1669"/>
                <a:gd name="T69" fmla="*/ 336 h 2273"/>
                <a:gd name="T70" fmla="*/ 1332 w 1669"/>
                <a:gd name="T71" fmla="*/ 247 h 2273"/>
                <a:gd name="T72" fmla="*/ 1356 w 1669"/>
                <a:gd name="T73" fmla="*/ 400 h 2273"/>
                <a:gd name="T74" fmla="*/ 895 w 1669"/>
                <a:gd name="T75" fmla="*/ 161 h 2273"/>
                <a:gd name="T76" fmla="*/ 833 w 1669"/>
                <a:gd name="T77" fmla="*/ 0 h 2273"/>
                <a:gd name="T78" fmla="*/ 771 w 1669"/>
                <a:gd name="T79" fmla="*/ 161 h 2273"/>
                <a:gd name="T80" fmla="*/ 307 w 1669"/>
                <a:gd name="T81" fmla="*/ 408 h 2273"/>
                <a:gd name="T82" fmla="*/ 334 w 1669"/>
                <a:gd name="T83" fmla="*/ 258 h 2273"/>
                <a:gd name="T84" fmla="*/ 245 w 1669"/>
                <a:gd name="T85" fmla="*/ 346 h 2273"/>
                <a:gd name="T86" fmla="*/ 149 w 1669"/>
                <a:gd name="T87" fmla="*/ 844 h 2273"/>
                <a:gd name="T88" fmla="*/ 65 w 1669"/>
                <a:gd name="T89" fmla="*/ 768 h 2273"/>
                <a:gd name="T90" fmla="*/ 65 w 1669"/>
                <a:gd name="T91" fmla="*/ 893 h 2273"/>
                <a:gd name="T92" fmla="*/ 149 w 1669"/>
                <a:gd name="T93" fmla="*/ 844 h 2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69" h="2273">
                  <a:moveTo>
                    <a:pt x="835" y="346"/>
                  </a:moveTo>
                  <a:cubicBezTo>
                    <a:pt x="560" y="346"/>
                    <a:pt x="337" y="569"/>
                    <a:pt x="337" y="844"/>
                  </a:cubicBezTo>
                  <a:cubicBezTo>
                    <a:pt x="337" y="975"/>
                    <a:pt x="440" y="1133"/>
                    <a:pt x="441" y="1135"/>
                  </a:cubicBezTo>
                  <a:cubicBezTo>
                    <a:pt x="463" y="1168"/>
                    <a:pt x="495" y="1222"/>
                    <a:pt x="513" y="1259"/>
                  </a:cubicBezTo>
                  <a:lnTo>
                    <a:pt x="620" y="1467"/>
                  </a:lnTo>
                  <a:cubicBezTo>
                    <a:pt x="641" y="1507"/>
                    <a:pt x="656" y="1560"/>
                    <a:pt x="656" y="1590"/>
                  </a:cubicBezTo>
                  <a:cubicBezTo>
                    <a:pt x="657" y="1591"/>
                    <a:pt x="669" y="1600"/>
                    <a:pt x="691" y="1600"/>
                  </a:cubicBezTo>
                  <a:lnTo>
                    <a:pt x="978" y="1600"/>
                  </a:lnTo>
                  <a:cubicBezTo>
                    <a:pt x="1000" y="1600"/>
                    <a:pt x="1012" y="1591"/>
                    <a:pt x="1014" y="1588"/>
                  </a:cubicBezTo>
                  <a:cubicBezTo>
                    <a:pt x="1014" y="1560"/>
                    <a:pt x="1029" y="1507"/>
                    <a:pt x="1049" y="1467"/>
                  </a:cubicBezTo>
                  <a:lnTo>
                    <a:pt x="1157" y="1258"/>
                  </a:lnTo>
                  <a:cubicBezTo>
                    <a:pt x="1175" y="1223"/>
                    <a:pt x="1207" y="1168"/>
                    <a:pt x="1229" y="1135"/>
                  </a:cubicBezTo>
                  <a:cubicBezTo>
                    <a:pt x="1264" y="1080"/>
                    <a:pt x="1333" y="948"/>
                    <a:pt x="1333" y="844"/>
                  </a:cubicBezTo>
                  <a:cubicBezTo>
                    <a:pt x="1333" y="569"/>
                    <a:pt x="1109" y="346"/>
                    <a:pt x="835" y="346"/>
                  </a:cubicBezTo>
                  <a:close/>
                  <a:moveTo>
                    <a:pt x="978" y="1704"/>
                  </a:moveTo>
                  <a:lnTo>
                    <a:pt x="691" y="1704"/>
                  </a:lnTo>
                  <a:cubicBezTo>
                    <a:pt x="613" y="1704"/>
                    <a:pt x="552" y="1654"/>
                    <a:pt x="552" y="1590"/>
                  </a:cubicBezTo>
                  <a:cubicBezTo>
                    <a:pt x="552" y="1581"/>
                    <a:pt x="543" y="1546"/>
                    <a:pt x="528" y="1515"/>
                  </a:cubicBezTo>
                  <a:lnTo>
                    <a:pt x="420" y="1306"/>
                  </a:lnTo>
                  <a:cubicBezTo>
                    <a:pt x="404" y="1273"/>
                    <a:pt x="374" y="1222"/>
                    <a:pt x="354" y="1192"/>
                  </a:cubicBezTo>
                  <a:cubicBezTo>
                    <a:pt x="342" y="1173"/>
                    <a:pt x="233" y="1003"/>
                    <a:pt x="233" y="844"/>
                  </a:cubicBezTo>
                  <a:cubicBezTo>
                    <a:pt x="233" y="512"/>
                    <a:pt x="503" y="242"/>
                    <a:pt x="835" y="242"/>
                  </a:cubicBezTo>
                  <a:cubicBezTo>
                    <a:pt x="1167" y="242"/>
                    <a:pt x="1437" y="512"/>
                    <a:pt x="1437" y="844"/>
                  </a:cubicBezTo>
                  <a:cubicBezTo>
                    <a:pt x="1437" y="1003"/>
                    <a:pt x="1328" y="1173"/>
                    <a:pt x="1316" y="1192"/>
                  </a:cubicBezTo>
                  <a:cubicBezTo>
                    <a:pt x="1296" y="1222"/>
                    <a:pt x="1266" y="1274"/>
                    <a:pt x="1249" y="1306"/>
                  </a:cubicBezTo>
                  <a:lnTo>
                    <a:pt x="1142" y="1515"/>
                  </a:lnTo>
                  <a:cubicBezTo>
                    <a:pt x="1126" y="1546"/>
                    <a:pt x="1118" y="1581"/>
                    <a:pt x="1118" y="1590"/>
                  </a:cubicBezTo>
                  <a:cubicBezTo>
                    <a:pt x="1118" y="1654"/>
                    <a:pt x="1056" y="1704"/>
                    <a:pt x="978" y="1704"/>
                  </a:cubicBezTo>
                  <a:close/>
                  <a:moveTo>
                    <a:pt x="676" y="1960"/>
                  </a:moveTo>
                  <a:cubicBezTo>
                    <a:pt x="632" y="1960"/>
                    <a:pt x="597" y="1995"/>
                    <a:pt x="597" y="2037"/>
                  </a:cubicBezTo>
                  <a:cubicBezTo>
                    <a:pt x="597" y="2080"/>
                    <a:pt x="632" y="2115"/>
                    <a:pt x="676" y="2115"/>
                  </a:cubicBezTo>
                  <a:lnTo>
                    <a:pt x="1002" y="2115"/>
                  </a:lnTo>
                  <a:cubicBezTo>
                    <a:pt x="1046" y="2115"/>
                    <a:pt x="1081" y="2080"/>
                    <a:pt x="1081" y="2037"/>
                  </a:cubicBezTo>
                  <a:cubicBezTo>
                    <a:pt x="1081" y="1995"/>
                    <a:pt x="1046" y="1960"/>
                    <a:pt x="1002" y="1960"/>
                  </a:cubicBezTo>
                  <a:lnTo>
                    <a:pt x="676" y="1960"/>
                  </a:lnTo>
                  <a:close/>
                  <a:moveTo>
                    <a:pt x="645" y="2086"/>
                  </a:moveTo>
                  <a:cubicBezTo>
                    <a:pt x="649" y="2190"/>
                    <a:pt x="734" y="2273"/>
                    <a:pt x="839" y="2273"/>
                  </a:cubicBezTo>
                  <a:cubicBezTo>
                    <a:pt x="944" y="2273"/>
                    <a:pt x="1029" y="2190"/>
                    <a:pt x="1033" y="2086"/>
                  </a:cubicBezTo>
                  <a:lnTo>
                    <a:pt x="645" y="2086"/>
                  </a:lnTo>
                  <a:close/>
                  <a:moveTo>
                    <a:pt x="1081" y="2037"/>
                  </a:moveTo>
                  <a:lnTo>
                    <a:pt x="597" y="2037"/>
                  </a:lnTo>
                  <a:lnTo>
                    <a:pt x="597" y="1795"/>
                  </a:lnTo>
                  <a:lnTo>
                    <a:pt x="1081" y="1795"/>
                  </a:lnTo>
                  <a:lnTo>
                    <a:pt x="1081" y="2037"/>
                  </a:lnTo>
                  <a:close/>
                  <a:moveTo>
                    <a:pt x="1157" y="870"/>
                  </a:moveTo>
                  <a:cubicBezTo>
                    <a:pt x="1157" y="914"/>
                    <a:pt x="1121" y="949"/>
                    <a:pt x="1077" y="949"/>
                  </a:cubicBezTo>
                  <a:lnTo>
                    <a:pt x="914" y="949"/>
                  </a:lnTo>
                  <a:lnTo>
                    <a:pt x="914" y="1113"/>
                  </a:lnTo>
                  <a:cubicBezTo>
                    <a:pt x="914" y="1156"/>
                    <a:pt x="878" y="1192"/>
                    <a:pt x="835" y="1192"/>
                  </a:cubicBezTo>
                  <a:cubicBezTo>
                    <a:pt x="791" y="1192"/>
                    <a:pt x="756" y="1156"/>
                    <a:pt x="756" y="1113"/>
                  </a:cubicBezTo>
                  <a:lnTo>
                    <a:pt x="756" y="949"/>
                  </a:lnTo>
                  <a:lnTo>
                    <a:pt x="592" y="949"/>
                  </a:lnTo>
                  <a:cubicBezTo>
                    <a:pt x="549" y="949"/>
                    <a:pt x="513" y="914"/>
                    <a:pt x="513" y="870"/>
                  </a:cubicBezTo>
                  <a:cubicBezTo>
                    <a:pt x="513" y="827"/>
                    <a:pt x="549" y="791"/>
                    <a:pt x="592" y="791"/>
                  </a:cubicBezTo>
                  <a:lnTo>
                    <a:pt x="756" y="791"/>
                  </a:lnTo>
                  <a:lnTo>
                    <a:pt x="756" y="628"/>
                  </a:lnTo>
                  <a:cubicBezTo>
                    <a:pt x="756" y="584"/>
                    <a:pt x="791" y="548"/>
                    <a:pt x="835" y="548"/>
                  </a:cubicBezTo>
                  <a:cubicBezTo>
                    <a:pt x="878" y="548"/>
                    <a:pt x="914" y="584"/>
                    <a:pt x="914" y="628"/>
                  </a:cubicBezTo>
                  <a:lnTo>
                    <a:pt x="914" y="791"/>
                  </a:lnTo>
                  <a:lnTo>
                    <a:pt x="1077" y="791"/>
                  </a:lnTo>
                  <a:cubicBezTo>
                    <a:pt x="1121" y="791"/>
                    <a:pt x="1157" y="827"/>
                    <a:pt x="1157" y="870"/>
                  </a:cubicBezTo>
                  <a:close/>
                  <a:moveTo>
                    <a:pt x="1604" y="768"/>
                  </a:moveTo>
                  <a:lnTo>
                    <a:pt x="1514" y="768"/>
                  </a:lnTo>
                  <a:cubicBezTo>
                    <a:pt x="1517" y="793"/>
                    <a:pt x="1518" y="818"/>
                    <a:pt x="1518" y="844"/>
                  </a:cubicBezTo>
                  <a:cubicBezTo>
                    <a:pt x="1518" y="860"/>
                    <a:pt x="1517" y="877"/>
                    <a:pt x="1515" y="893"/>
                  </a:cubicBezTo>
                  <a:lnTo>
                    <a:pt x="1604" y="893"/>
                  </a:lnTo>
                  <a:cubicBezTo>
                    <a:pt x="1640" y="893"/>
                    <a:pt x="1669" y="865"/>
                    <a:pt x="1669" y="831"/>
                  </a:cubicBezTo>
                  <a:cubicBezTo>
                    <a:pt x="1669" y="796"/>
                    <a:pt x="1640" y="768"/>
                    <a:pt x="1604" y="768"/>
                  </a:cubicBezTo>
                  <a:close/>
                  <a:moveTo>
                    <a:pt x="1356" y="400"/>
                  </a:moveTo>
                  <a:lnTo>
                    <a:pt x="1421" y="336"/>
                  </a:lnTo>
                  <a:cubicBezTo>
                    <a:pt x="1446" y="310"/>
                    <a:pt x="1447" y="270"/>
                    <a:pt x="1423" y="245"/>
                  </a:cubicBezTo>
                  <a:cubicBezTo>
                    <a:pt x="1398" y="221"/>
                    <a:pt x="1358" y="222"/>
                    <a:pt x="1332" y="247"/>
                  </a:cubicBezTo>
                  <a:lnTo>
                    <a:pt x="1267" y="313"/>
                  </a:lnTo>
                  <a:cubicBezTo>
                    <a:pt x="1299" y="339"/>
                    <a:pt x="1329" y="368"/>
                    <a:pt x="1356" y="400"/>
                  </a:cubicBezTo>
                  <a:close/>
                  <a:moveTo>
                    <a:pt x="833" y="158"/>
                  </a:moveTo>
                  <a:cubicBezTo>
                    <a:pt x="854" y="158"/>
                    <a:pt x="875" y="160"/>
                    <a:pt x="895" y="161"/>
                  </a:cubicBezTo>
                  <a:lnTo>
                    <a:pt x="895" y="65"/>
                  </a:lnTo>
                  <a:cubicBezTo>
                    <a:pt x="895" y="29"/>
                    <a:pt x="867" y="0"/>
                    <a:pt x="833" y="0"/>
                  </a:cubicBezTo>
                  <a:cubicBezTo>
                    <a:pt x="799" y="0"/>
                    <a:pt x="771" y="29"/>
                    <a:pt x="771" y="65"/>
                  </a:cubicBezTo>
                  <a:lnTo>
                    <a:pt x="771" y="161"/>
                  </a:lnTo>
                  <a:cubicBezTo>
                    <a:pt x="791" y="160"/>
                    <a:pt x="812" y="158"/>
                    <a:pt x="833" y="158"/>
                  </a:cubicBezTo>
                  <a:close/>
                  <a:moveTo>
                    <a:pt x="307" y="408"/>
                  </a:moveTo>
                  <a:cubicBezTo>
                    <a:pt x="333" y="375"/>
                    <a:pt x="363" y="346"/>
                    <a:pt x="395" y="319"/>
                  </a:cubicBezTo>
                  <a:lnTo>
                    <a:pt x="334" y="258"/>
                  </a:lnTo>
                  <a:cubicBezTo>
                    <a:pt x="308" y="233"/>
                    <a:pt x="268" y="232"/>
                    <a:pt x="244" y="256"/>
                  </a:cubicBezTo>
                  <a:cubicBezTo>
                    <a:pt x="219" y="281"/>
                    <a:pt x="220" y="321"/>
                    <a:pt x="245" y="346"/>
                  </a:cubicBezTo>
                  <a:lnTo>
                    <a:pt x="307" y="408"/>
                  </a:lnTo>
                  <a:close/>
                  <a:moveTo>
                    <a:pt x="149" y="844"/>
                  </a:moveTo>
                  <a:cubicBezTo>
                    <a:pt x="149" y="818"/>
                    <a:pt x="151" y="793"/>
                    <a:pt x="154" y="768"/>
                  </a:cubicBezTo>
                  <a:lnTo>
                    <a:pt x="65" y="768"/>
                  </a:lnTo>
                  <a:cubicBezTo>
                    <a:pt x="29" y="768"/>
                    <a:pt x="0" y="796"/>
                    <a:pt x="0" y="831"/>
                  </a:cubicBezTo>
                  <a:cubicBezTo>
                    <a:pt x="0" y="865"/>
                    <a:pt x="29" y="893"/>
                    <a:pt x="65" y="893"/>
                  </a:cubicBezTo>
                  <a:lnTo>
                    <a:pt x="152" y="893"/>
                  </a:lnTo>
                  <a:cubicBezTo>
                    <a:pt x="151" y="877"/>
                    <a:pt x="149" y="860"/>
                    <a:pt x="149" y="844"/>
                  </a:cubicBezTo>
                  <a:close/>
                </a:path>
              </a:pathLst>
            </a:custGeom>
            <a:grpFill/>
            <a:ln>
              <a:noFill/>
            </a:ln>
          </p:spPr>
          <p:txBody>
            <a:bodyPr vert="horz" wrap="square" lIns="91440" tIns="45720" rIns="91440" bIns="45720" numCol="1" anchor="t" anchorCtr="0" compatLnSpc="1"/>
            <a:lstStyle/>
            <a:p>
              <a:endParaRPr lang="zh-CN" altLang="en-US">
                <a:solidFill>
                  <a:srgbClr val="2DB6B9"/>
                </a:solidFill>
              </a:endParaRPr>
            </a:p>
          </p:txBody>
        </p:sp>
      </p:grpSp>
      <p:grpSp>
        <p:nvGrpSpPr>
          <p:cNvPr id="50" name="组合 49"/>
          <p:cNvGrpSpPr/>
          <p:nvPr/>
        </p:nvGrpSpPr>
        <p:grpSpPr>
          <a:xfrm>
            <a:off x="11372523" y="5949283"/>
            <a:ext cx="465709" cy="472063"/>
            <a:chOff x="4910385" y="-2248866"/>
            <a:chExt cx="2093913" cy="2122488"/>
          </a:xfrm>
          <a:solidFill>
            <a:schemeClr val="tx2"/>
          </a:solidFill>
        </p:grpSpPr>
        <p:sp>
          <p:nvSpPr>
            <p:cNvPr id="51" name="Freeform 6"/>
            <p:cNvSpPr>
              <a:spLocks noEditPoints="1"/>
            </p:cNvSpPr>
            <p:nvPr/>
          </p:nvSpPr>
          <p:spPr bwMode="auto">
            <a:xfrm>
              <a:off x="4910385" y="-2248866"/>
              <a:ext cx="2093913" cy="2122488"/>
            </a:xfrm>
            <a:custGeom>
              <a:avLst/>
              <a:gdLst>
                <a:gd name="T0" fmla="*/ 1391 w 2783"/>
                <a:gd name="T1" fmla="*/ 0 h 2783"/>
                <a:gd name="T2" fmla="*/ 0 w 2783"/>
                <a:gd name="T3" fmla="*/ 1391 h 2783"/>
                <a:gd name="T4" fmla="*/ 1391 w 2783"/>
                <a:gd name="T5" fmla="*/ 2783 h 2783"/>
                <a:gd name="T6" fmla="*/ 2783 w 2783"/>
                <a:gd name="T7" fmla="*/ 1391 h 2783"/>
                <a:gd name="T8" fmla="*/ 1391 w 2783"/>
                <a:gd name="T9" fmla="*/ 0 h 2783"/>
                <a:gd name="T10" fmla="*/ 1391 w 2783"/>
                <a:gd name="T11" fmla="*/ 55 h 2783"/>
                <a:gd name="T12" fmla="*/ 55 w 2783"/>
                <a:gd name="T13" fmla="*/ 1391 h 2783"/>
                <a:gd name="T14" fmla="*/ 1391 w 2783"/>
                <a:gd name="T15" fmla="*/ 2728 h 2783"/>
                <a:gd name="T16" fmla="*/ 2728 w 2783"/>
                <a:gd name="T17" fmla="*/ 1391 h 2783"/>
                <a:gd name="T18" fmla="*/ 1391 w 2783"/>
                <a:gd name="T19" fmla="*/ 55 h 2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83" h="2783">
                  <a:moveTo>
                    <a:pt x="1391" y="0"/>
                  </a:moveTo>
                  <a:cubicBezTo>
                    <a:pt x="623" y="0"/>
                    <a:pt x="0" y="623"/>
                    <a:pt x="0" y="1391"/>
                  </a:cubicBezTo>
                  <a:cubicBezTo>
                    <a:pt x="0" y="2160"/>
                    <a:pt x="623" y="2783"/>
                    <a:pt x="1391" y="2783"/>
                  </a:cubicBezTo>
                  <a:cubicBezTo>
                    <a:pt x="2160" y="2783"/>
                    <a:pt x="2783" y="2160"/>
                    <a:pt x="2783" y="1391"/>
                  </a:cubicBezTo>
                  <a:cubicBezTo>
                    <a:pt x="2783" y="623"/>
                    <a:pt x="2160" y="0"/>
                    <a:pt x="1391" y="0"/>
                  </a:cubicBezTo>
                  <a:close/>
                  <a:moveTo>
                    <a:pt x="1391" y="55"/>
                  </a:moveTo>
                  <a:cubicBezTo>
                    <a:pt x="654" y="55"/>
                    <a:pt x="55" y="654"/>
                    <a:pt x="55" y="1391"/>
                  </a:cubicBezTo>
                  <a:cubicBezTo>
                    <a:pt x="55" y="2129"/>
                    <a:pt x="654" y="2728"/>
                    <a:pt x="1391" y="2728"/>
                  </a:cubicBezTo>
                  <a:cubicBezTo>
                    <a:pt x="2129" y="2728"/>
                    <a:pt x="2728" y="2129"/>
                    <a:pt x="2728" y="1391"/>
                  </a:cubicBezTo>
                  <a:cubicBezTo>
                    <a:pt x="2728" y="654"/>
                    <a:pt x="2129" y="55"/>
                    <a:pt x="1391" y="55"/>
                  </a:cubicBezTo>
                  <a:close/>
                </a:path>
              </a:pathLst>
            </a:custGeom>
            <a:grpFill/>
            <a:ln>
              <a:noFill/>
            </a:ln>
          </p:spPr>
          <p:txBody>
            <a:bodyPr vert="horz" wrap="square" lIns="91440" tIns="45720" rIns="91440" bIns="45720" numCol="1" anchor="t" anchorCtr="0" compatLnSpc="1"/>
            <a:lstStyle/>
            <a:p>
              <a:endParaRPr lang="zh-CN" altLang="en-US">
                <a:solidFill>
                  <a:srgbClr val="2DB6B9"/>
                </a:solidFill>
              </a:endParaRPr>
            </a:p>
          </p:txBody>
        </p:sp>
        <p:sp>
          <p:nvSpPr>
            <p:cNvPr id="52" name="Freeform 5"/>
            <p:cNvSpPr>
              <a:spLocks noEditPoints="1"/>
            </p:cNvSpPr>
            <p:nvPr/>
          </p:nvSpPr>
          <p:spPr bwMode="auto">
            <a:xfrm>
              <a:off x="5341463" y="-1826020"/>
              <a:ext cx="1381847" cy="1227579"/>
            </a:xfrm>
            <a:custGeom>
              <a:avLst/>
              <a:gdLst>
                <a:gd name="T0" fmla="*/ 746 w 1802"/>
                <a:gd name="T1" fmla="*/ 524 h 1618"/>
                <a:gd name="T2" fmla="*/ 223 w 1802"/>
                <a:gd name="T3" fmla="*/ 599 h 1618"/>
                <a:gd name="T4" fmla="*/ 223 w 1802"/>
                <a:gd name="T5" fmla="*/ 383 h 1618"/>
                <a:gd name="T6" fmla="*/ 1059 w 1802"/>
                <a:gd name="T7" fmla="*/ 458 h 1618"/>
                <a:gd name="T8" fmla="*/ 223 w 1802"/>
                <a:gd name="T9" fmla="*/ 383 h 1618"/>
                <a:gd name="T10" fmla="*/ 1059 w 1802"/>
                <a:gd name="T11" fmla="*/ 241 h 1618"/>
                <a:gd name="T12" fmla="*/ 223 w 1802"/>
                <a:gd name="T13" fmla="*/ 317 h 1618"/>
                <a:gd name="T14" fmla="*/ 0 w 1802"/>
                <a:gd name="T15" fmla="*/ 1182 h 1618"/>
                <a:gd name="T16" fmla="*/ 202 w 1802"/>
                <a:gd name="T17" fmla="*/ 1455 h 1618"/>
                <a:gd name="T18" fmla="*/ 1283 w 1802"/>
                <a:gd name="T19" fmla="*/ 1548 h 1618"/>
                <a:gd name="T20" fmla="*/ 1198 w 1802"/>
                <a:gd name="T21" fmla="*/ 1219 h 1618"/>
                <a:gd name="T22" fmla="*/ 382 w 1802"/>
                <a:gd name="T23" fmla="*/ 1228 h 1618"/>
                <a:gd name="T24" fmla="*/ 298 w 1802"/>
                <a:gd name="T25" fmla="*/ 1320 h 1618"/>
                <a:gd name="T26" fmla="*/ 84 w 1802"/>
                <a:gd name="T27" fmla="*/ 1164 h 1618"/>
                <a:gd name="T28" fmla="*/ 1198 w 1802"/>
                <a:gd name="T29" fmla="*/ 85 h 1618"/>
                <a:gd name="T30" fmla="*/ 1283 w 1802"/>
                <a:gd name="T31" fmla="*/ 840 h 1618"/>
                <a:gd name="T32" fmla="*/ 0 w 1802"/>
                <a:gd name="T33" fmla="*/ 0 h 1618"/>
                <a:gd name="T34" fmla="*/ 302 w 1802"/>
                <a:gd name="T35" fmla="*/ 1398 h 1618"/>
                <a:gd name="T36" fmla="*/ 972 w 1802"/>
                <a:gd name="T37" fmla="*/ 1492 h 1618"/>
                <a:gd name="T38" fmla="*/ 302 w 1802"/>
                <a:gd name="T39" fmla="*/ 1398 h 1618"/>
                <a:gd name="T40" fmla="*/ 1442 w 1802"/>
                <a:gd name="T41" fmla="*/ 1062 h 1618"/>
                <a:gd name="T42" fmla="*/ 993 w 1802"/>
                <a:gd name="T43" fmla="*/ 851 h 1618"/>
                <a:gd name="T44" fmla="*/ 1783 w 1802"/>
                <a:gd name="T45" fmla="*/ 1547 h 1618"/>
                <a:gd name="T46" fmla="*/ 1604 w 1802"/>
                <a:gd name="T47" fmla="*/ 1057 h 1618"/>
                <a:gd name="T48" fmla="*/ 1387 w 1802"/>
                <a:gd name="T49" fmla="*/ 940 h 1618"/>
                <a:gd name="T50" fmla="*/ 1393 w 1802"/>
                <a:gd name="T51" fmla="*/ 863 h 1618"/>
                <a:gd name="T52" fmla="*/ 1333 w 1802"/>
                <a:gd name="T53" fmla="*/ 914 h 1618"/>
                <a:gd name="T54" fmla="*/ 1360 w 1802"/>
                <a:gd name="T55" fmla="*/ 951 h 1618"/>
                <a:gd name="T56" fmla="*/ 1549 w 1802"/>
                <a:gd name="T57" fmla="*/ 1082 h 1618"/>
                <a:gd name="T58" fmla="*/ 1681 w 1802"/>
                <a:gd name="T59" fmla="*/ 1321 h 1618"/>
                <a:gd name="T60" fmla="*/ 1572 w 1802"/>
                <a:gd name="T61" fmla="*/ 1171 h 1618"/>
                <a:gd name="T62" fmla="*/ 1270 w 1802"/>
                <a:gd name="T63" fmla="*/ 1253 h 1618"/>
                <a:gd name="T64" fmla="*/ 1696 w 1802"/>
                <a:gd name="T65" fmla="*/ 1610 h 1618"/>
                <a:gd name="T66" fmla="*/ 1069 w 1802"/>
                <a:gd name="T67" fmla="*/ 618 h 1618"/>
                <a:gd name="T68" fmla="*/ 823 w 1802"/>
                <a:gd name="T69" fmla="*/ 496 h 1618"/>
                <a:gd name="T70" fmla="*/ 1007 w 1802"/>
                <a:gd name="T71" fmla="*/ 661 h 1618"/>
                <a:gd name="T72" fmla="*/ 941 w 1802"/>
                <a:gd name="T73" fmla="*/ 716 h 1618"/>
                <a:gd name="T74" fmla="*/ 810 w 1802"/>
                <a:gd name="T75" fmla="*/ 507 h 1618"/>
                <a:gd name="T76" fmla="*/ 889 w 1802"/>
                <a:gd name="T77" fmla="*/ 770 h 1618"/>
                <a:gd name="T78" fmla="*/ 1111 w 1802"/>
                <a:gd name="T79" fmla="*/ 712 h 1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02" h="1618">
                  <a:moveTo>
                    <a:pt x="223" y="524"/>
                  </a:moveTo>
                  <a:lnTo>
                    <a:pt x="746" y="524"/>
                  </a:lnTo>
                  <a:lnTo>
                    <a:pt x="746" y="599"/>
                  </a:lnTo>
                  <a:lnTo>
                    <a:pt x="223" y="599"/>
                  </a:lnTo>
                  <a:lnTo>
                    <a:pt x="223" y="524"/>
                  </a:lnTo>
                  <a:close/>
                  <a:moveTo>
                    <a:pt x="223" y="383"/>
                  </a:moveTo>
                  <a:lnTo>
                    <a:pt x="1059" y="383"/>
                  </a:lnTo>
                  <a:lnTo>
                    <a:pt x="1059" y="458"/>
                  </a:lnTo>
                  <a:lnTo>
                    <a:pt x="223" y="458"/>
                  </a:lnTo>
                  <a:lnTo>
                    <a:pt x="223" y="383"/>
                  </a:lnTo>
                  <a:close/>
                  <a:moveTo>
                    <a:pt x="223" y="241"/>
                  </a:moveTo>
                  <a:lnTo>
                    <a:pt x="1059" y="241"/>
                  </a:lnTo>
                  <a:lnTo>
                    <a:pt x="1059" y="317"/>
                  </a:lnTo>
                  <a:lnTo>
                    <a:pt x="223" y="317"/>
                  </a:lnTo>
                  <a:lnTo>
                    <a:pt x="223" y="241"/>
                  </a:lnTo>
                  <a:close/>
                  <a:moveTo>
                    <a:pt x="0" y="1182"/>
                  </a:moveTo>
                  <a:cubicBezTo>
                    <a:pt x="0" y="1254"/>
                    <a:pt x="9" y="1311"/>
                    <a:pt x="54" y="1369"/>
                  </a:cubicBezTo>
                  <a:cubicBezTo>
                    <a:pt x="92" y="1419"/>
                    <a:pt x="140" y="1446"/>
                    <a:pt x="202" y="1455"/>
                  </a:cubicBezTo>
                  <a:lnTo>
                    <a:pt x="1206" y="1612"/>
                  </a:lnTo>
                  <a:cubicBezTo>
                    <a:pt x="1248" y="1618"/>
                    <a:pt x="1283" y="1590"/>
                    <a:pt x="1283" y="1548"/>
                  </a:cubicBezTo>
                  <a:lnTo>
                    <a:pt x="1283" y="1335"/>
                  </a:lnTo>
                  <a:cubicBezTo>
                    <a:pt x="1254" y="1299"/>
                    <a:pt x="1226" y="1259"/>
                    <a:pt x="1198" y="1219"/>
                  </a:cubicBezTo>
                  <a:lnTo>
                    <a:pt x="1198" y="1490"/>
                  </a:lnTo>
                  <a:lnTo>
                    <a:pt x="382" y="1228"/>
                  </a:lnTo>
                  <a:cubicBezTo>
                    <a:pt x="372" y="1225"/>
                    <a:pt x="361" y="1229"/>
                    <a:pt x="356" y="1239"/>
                  </a:cubicBezTo>
                  <a:cubicBezTo>
                    <a:pt x="339" y="1273"/>
                    <a:pt x="319" y="1304"/>
                    <a:pt x="298" y="1320"/>
                  </a:cubicBezTo>
                  <a:cubicBezTo>
                    <a:pt x="239" y="1366"/>
                    <a:pt x="166" y="1357"/>
                    <a:pt x="121" y="1299"/>
                  </a:cubicBezTo>
                  <a:cubicBezTo>
                    <a:pt x="88" y="1256"/>
                    <a:pt x="84" y="1215"/>
                    <a:pt x="84" y="1164"/>
                  </a:cubicBezTo>
                  <a:lnTo>
                    <a:pt x="84" y="85"/>
                  </a:lnTo>
                  <a:lnTo>
                    <a:pt x="1198" y="85"/>
                  </a:lnTo>
                  <a:lnTo>
                    <a:pt x="1198" y="751"/>
                  </a:lnTo>
                  <a:lnTo>
                    <a:pt x="1283" y="840"/>
                  </a:lnTo>
                  <a:lnTo>
                    <a:pt x="1283" y="0"/>
                  </a:lnTo>
                  <a:lnTo>
                    <a:pt x="0" y="0"/>
                  </a:lnTo>
                  <a:lnTo>
                    <a:pt x="0" y="1182"/>
                  </a:lnTo>
                  <a:close/>
                  <a:moveTo>
                    <a:pt x="302" y="1398"/>
                  </a:moveTo>
                  <a:lnTo>
                    <a:pt x="970" y="1503"/>
                  </a:lnTo>
                  <a:cubicBezTo>
                    <a:pt x="977" y="1504"/>
                    <a:pt x="980" y="1494"/>
                    <a:pt x="972" y="1492"/>
                  </a:cubicBezTo>
                  <a:lnTo>
                    <a:pt x="390" y="1305"/>
                  </a:lnTo>
                  <a:cubicBezTo>
                    <a:pt x="364" y="1349"/>
                    <a:pt x="344" y="1371"/>
                    <a:pt x="302" y="1398"/>
                  </a:cubicBezTo>
                  <a:close/>
                  <a:moveTo>
                    <a:pt x="1131" y="735"/>
                  </a:moveTo>
                  <a:lnTo>
                    <a:pt x="1442" y="1062"/>
                  </a:lnTo>
                  <a:lnTo>
                    <a:pt x="1264" y="1213"/>
                  </a:lnTo>
                  <a:lnTo>
                    <a:pt x="993" y="851"/>
                  </a:lnTo>
                  <a:lnTo>
                    <a:pt x="1131" y="735"/>
                  </a:lnTo>
                  <a:close/>
                  <a:moveTo>
                    <a:pt x="1783" y="1547"/>
                  </a:moveTo>
                  <a:cubicBezTo>
                    <a:pt x="1788" y="1530"/>
                    <a:pt x="1791" y="1511"/>
                    <a:pt x="1793" y="1489"/>
                  </a:cubicBezTo>
                  <a:cubicBezTo>
                    <a:pt x="1802" y="1343"/>
                    <a:pt x="1781" y="1146"/>
                    <a:pt x="1604" y="1057"/>
                  </a:cubicBezTo>
                  <a:cubicBezTo>
                    <a:pt x="1550" y="1030"/>
                    <a:pt x="1446" y="989"/>
                    <a:pt x="1408" y="959"/>
                  </a:cubicBezTo>
                  <a:cubicBezTo>
                    <a:pt x="1399" y="952"/>
                    <a:pt x="1392" y="946"/>
                    <a:pt x="1387" y="940"/>
                  </a:cubicBezTo>
                  <a:cubicBezTo>
                    <a:pt x="1392" y="939"/>
                    <a:pt x="1397" y="937"/>
                    <a:pt x="1401" y="933"/>
                  </a:cubicBezTo>
                  <a:cubicBezTo>
                    <a:pt x="1418" y="919"/>
                    <a:pt x="1414" y="888"/>
                    <a:pt x="1393" y="863"/>
                  </a:cubicBezTo>
                  <a:cubicBezTo>
                    <a:pt x="1373" y="838"/>
                    <a:pt x="1342" y="830"/>
                    <a:pt x="1325" y="844"/>
                  </a:cubicBezTo>
                  <a:cubicBezTo>
                    <a:pt x="1309" y="858"/>
                    <a:pt x="1312" y="890"/>
                    <a:pt x="1333" y="914"/>
                  </a:cubicBezTo>
                  <a:cubicBezTo>
                    <a:pt x="1338" y="920"/>
                    <a:pt x="1343" y="925"/>
                    <a:pt x="1349" y="929"/>
                  </a:cubicBezTo>
                  <a:cubicBezTo>
                    <a:pt x="1351" y="937"/>
                    <a:pt x="1355" y="944"/>
                    <a:pt x="1360" y="951"/>
                  </a:cubicBezTo>
                  <a:cubicBezTo>
                    <a:pt x="1367" y="963"/>
                    <a:pt x="1379" y="975"/>
                    <a:pt x="1394" y="986"/>
                  </a:cubicBezTo>
                  <a:cubicBezTo>
                    <a:pt x="1436" y="1019"/>
                    <a:pt x="1494" y="1051"/>
                    <a:pt x="1549" y="1082"/>
                  </a:cubicBezTo>
                  <a:cubicBezTo>
                    <a:pt x="1666" y="1148"/>
                    <a:pt x="1695" y="1231"/>
                    <a:pt x="1700" y="1321"/>
                  </a:cubicBezTo>
                  <a:cubicBezTo>
                    <a:pt x="1701" y="1334"/>
                    <a:pt x="1694" y="1341"/>
                    <a:pt x="1681" y="1321"/>
                  </a:cubicBezTo>
                  <a:cubicBezTo>
                    <a:pt x="1677" y="1316"/>
                    <a:pt x="1673" y="1310"/>
                    <a:pt x="1670" y="1305"/>
                  </a:cubicBezTo>
                  <a:cubicBezTo>
                    <a:pt x="1643" y="1261"/>
                    <a:pt x="1610" y="1216"/>
                    <a:pt x="1572" y="1171"/>
                  </a:cubicBezTo>
                  <a:cubicBezTo>
                    <a:pt x="1542" y="1136"/>
                    <a:pt x="1512" y="1104"/>
                    <a:pt x="1481" y="1075"/>
                  </a:cubicBezTo>
                  <a:lnTo>
                    <a:pt x="1270" y="1253"/>
                  </a:lnTo>
                  <a:cubicBezTo>
                    <a:pt x="1293" y="1288"/>
                    <a:pt x="1320" y="1324"/>
                    <a:pt x="1350" y="1359"/>
                  </a:cubicBezTo>
                  <a:cubicBezTo>
                    <a:pt x="1476" y="1508"/>
                    <a:pt x="1615" y="1606"/>
                    <a:pt x="1696" y="1610"/>
                  </a:cubicBezTo>
                  <a:cubicBezTo>
                    <a:pt x="1739" y="1613"/>
                    <a:pt x="1770" y="1585"/>
                    <a:pt x="1783" y="1547"/>
                  </a:cubicBezTo>
                  <a:close/>
                  <a:moveTo>
                    <a:pt x="1069" y="618"/>
                  </a:moveTo>
                  <a:lnTo>
                    <a:pt x="835" y="486"/>
                  </a:lnTo>
                  <a:lnTo>
                    <a:pt x="823" y="496"/>
                  </a:lnTo>
                  <a:lnTo>
                    <a:pt x="953" y="651"/>
                  </a:lnTo>
                  <a:cubicBezTo>
                    <a:pt x="971" y="641"/>
                    <a:pt x="993" y="645"/>
                    <a:pt x="1007" y="661"/>
                  </a:cubicBezTo>
                  <a:cubicBezTo>
                    <a:pt x="1022" y="679"/>
                    <a:pt x="1020" y="706"/>
                    <a:pt x="1002" y="722"/>
                  </a:cubicBezTo>
                  <a:cubicBezTo>
                    <a:pt x="984" y="737"/>
                    <a:pt x="957" y="734"/>
                    <a:pt x="941" y="716"/>
                  </a:cubicBezTo>
                  <a:cubicBezTo>
                    <a:pt x="928" y="700"/>
                    <a:pt x="928" y="677"/>
                    <a:pt x="940" y="662"/>
                  </a:cubicBezTo>
                  <a:lnTo>
                    <a:pt x="810" y="507"/>
                  </a:lnTo>
                  <a:lnTo>
                    <a:pt x="797" y="518"/>
                  </a:lnTo>
                  <a:lnTo>
                    <a:pt x="889" y="770"/>
                  </a:lnTo>
                  <a:lnTo>
                    <a:pt x="974" y="828"/>
                  </a:lnTo>
                  <a:lnTo>
                    <a:pt x="1111" y="712"/>
                  </a:lnTo>
                  <a:lnTo>
                    <a:pt x="1069" y="618"/>
                  </a:lnTo>
                  <a:close/>
                </a:path>
              </a:pathLst>
            </a:custGeom>
            <a:grpFill/>
            <a:ln>
              <a:noFill/>
            </a:ln>
          </p:spPr>
          <p:txBody>
            <a:bodyPr vert="horz" wrap="square" lIns="91440" tIns="45720" rIns="91440" bIns="45720" numCol="1" anchor="t" anchorCtr="0" compatLnSpc="1"/>
            <a:lstStyle/>
            <a:p>
              <a:endParaRPr lang="zh-CN" altLang="en-US">
                <a:solidFill>
                  <a:srgbClr val="C4261D"/>
                </a:solidFill>
              </a:endParaRPr>
            </a:p>
          </p:txBody>
        </p:sp>
      </p:grpSp>
      <p:grpSp>
        <p:nvGrpSpPr>
          <p:cNvPr id="56" name="组合 55"/>
          <p:cNvGrpSpPr/>
          <p:nvPr/>
        </p:nvGrpSpPr>
        <p:grpSpPr>
          <a:xfrm>
            <a:off x="1367098" y="1813513"/>
            <a:ext cx="3109913" cy="3135315"/>
            <a:chOff x="1346200" y="1839912"/>
            <a:chExt cx="3109913" cy="3135314"/>
          </a:xfrm>
        </p:grpSpPr>
        <p:sp>
          <p:nvSpPr>
            <p:cNvPr id="16" name="Freeform 6"/>
            <p:cNvSpPr/>
            <p:nvPr/>
          </p:nvSpPr>
          <p:spPr bwMode="auto">
            <a:xfrm>
              <a:off x="3132138" y="1865313"/>
              <a:ext cx="844550" cy="587375"/>
            </a:xfrm>
            <a:custGeom>
              <a:avLst/>
              <a:gdLst>
                <a:gd name="T0" fmla="*/ 1092 w 1092"/>
                <a:gd name="T1" fmla="*/ 531 h 763"/>
                <a:gd name="T2" fmla="*/ 22 w 1092"/>
                <a:gd name="T3" fmla="*/ 0 h 763"/>
                <a:gd name="T4" fmla="*/ 0 w 1092"/>
                <a:gd name="T5" fmla="*/ 349 h 763"/>
                <a:gd name="T6" fmla="*/ 829 w 1092"/>
                <a:gd name="T7" fmla="*/ 763 h 763"/>
                <a:gd name="T8" fmla="*/ 1092 w 1092"/>
                <a:gd name="T9" fmla="*/ 531 h 763"/>
              </a:gdLst>
              <a:ahLst/>
              <a:cxnLst>
                <a:cxn ang="0">
                  <a:pos x="T0" y="T1"/>
                </a:cxn>
                <a:cxn ang="0">
                  <a:pos x="T2" y="T3"/>
                </a:cxn>
                <a:cxn ang="0">
                  <a:pos x="T4" y="T5"/>
                </a:cxn>
                <a:cxn ang="0">
                  <a:pos x="T6" y="T7"/>
                </a:cxn>
                <a:cxn ang="0">
                  <a:pos x="T8" y="T9"/>
                </a:cxn>
              </a:cxnLst>
              <a:rect l="0" t="0" r="r" b="b"/>
              <a:pathLst>
                <a:path w="1092" h="763">
                  <a:moveTo>
                    <a:pt x="1092" y="531"/>
                  </a:moveTo>
                  <a:cubicBezTo>
                    <a:pt x="805" y="257"/>
                    <a:pt x="436" y="66"/>
                    <a:pt x="22" y="0"/>
                  </a:cubicBezTo>
                  <a:lnTo>
                    <a:pt x="0" y="349"/>
                  </a:lnTo>
                  <a:cubicBezTo>
                    <a:pt x="318" y="407"/>
                    <a:pt x="603" y="554"/>
                    <a:pt x="829" y="763"/>
                  </a:cubicBezTo>
                  <a:lnTo>
                    <a:pt x="1092" y="531"/>
                  </a:lnTo>
                  <a:close/>
                </a:path>
              </a:pathLst>
            </a:custGeom>
            <a:solidFill>
              <a:srgbClr val="00A29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7"/>
            <p:cNvSpPr/>
            <p:nvPr/>
          </p:nvSpPr>
          <p:spPr bwMode="auto">
            <a:xfrm>
              <a:off x="1346200" y="3341688"/>
              <a:ext cx="2555875" cy="1633538"/>
            </a:xfrm>
            <a:custGeom>
              <a:avLst/>
              <a:gdLst>
                <a:gd name="T0" fmla="*/ 3076 w 3307"/>
                <a:gd name="T1" fmla="*/ 1351 h 2117"/>
                <a:gd name="T2" fmla="*/ 2139 w 3307"/>
                <a:gd name="T3" fmla="*/ 1731 h 2117"/>
                <a:gd name="T4" fmla="*/ 1914 w 3307"/>
                <a:gd name="T5" fmla="*/ 1731 h 2117"/>
                <a:gd name="T6" fmla="*/ 349 w 3307"/>
                <a:gd name="T7" fmla="*/ 22 h 2117"/>
                <a:gd name="T8" fmla="*/ 1 w 3307"/>
                <a:gd name="T9" fmla="*/ 0 h 2117"/>
                <a:gd name="T10" fmla="*/ 0 w 3307"/>
                <a:gd name="T11" fmla="*/ 93 h 2117"/>
                <a:gd name="T12" fmla="*/ 2 w 3307"/>
                <a:gd name="T13" fmla="*/ 150 h 2117"/>
                <a:gd name="T14" fmla="*/ 3 w 3307"/>
                <a:gd name="T15" fmla="*/ 182 h 2117"/>
                <a:gd name="T16" fmla="*/ 8 w 3307"/>
                <a:gd name="T17" fmla="*/ 254 h 2117"/>
                <a:gd name="T18" fmla="*/ 9 w 3307"/>
                <a:gd name="T19" fmla="*/ 267 h 2117"/>
                <a:gd name="T20" fmla="*/ 1891 w 3307"/>
                <a:gd name="T21" fmla="*/ 2087 h 2117"/>
                <a:gd name="T22" fmla="*/ 3158 w 3307"/>
                <a:gd name="T23" fmla="*/ 1729 h 2117"/>
                <a:gd name="T24" fmla="*/ 3158 w 3307"/>
                <a:gd name="T25" fmla="*/ 1726 h 2117"/>
                <a:gd name="T26" fmla="*/ 3307 w 3307"/>
                <a:gd name="T27" fmla="*/ 1613 h 2117"/>
                <a:gd name="T28" fmla="*/ 3076 w 3307"/>
                <a:gd name="T29" fmla="*/ 1351 h 2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07" h="2117">
                  <a:moveTo>
                    <a:pt x="3076" y="1351"/>
                  </a:moveTo>
                  <a:cubicBezTo>
                    <a:pt x="2816" y="1567"/>
                    <a:pt x="2491" y="1704"/>
                    <a:pt x="2139" y="1731"/>
                  </a:cubicBezTo>
                  <a:cubicBezTo>
                    <a:pt x="2065" y="1735"/>
                    <a:pt x="1990" y="1736"/>
                    <a:pt x="1914" y="1731"/>
                  </a:cubicBezTo>
                  <a:cubicBezTo>
                    <a:pt x="1015" y="1675"/>
                    <a:pt x="345" y="911"/>
                    <a:pt x="349" y="22"/>
                  </a:cubicBezTo>
                  <a:lnTo>
                    <a:pt x="1" y="0"/>
                  </a:lnTo>
                  <a:cubicBezTo>
                    <a:pt x="0" y="32"/>
                    <a:pt x="0" y="62"/>
                    <a:pt x="0" y="93"/>
                  </a:cubicBezTo>
                  <a:cubicBezTo>
                    <a:pt x="0" y="112"/>
                    <a:pt x="1" y="131"/>
                    <a:pt x="2" y="150"/>
                  </a:cubicBezTo>
                  <a:cubicBezTo>
                    <a:pt x="2" y="161"/>
                    <a:pt x="2" y="172"/>
                    <a:pt x="3" y="182"/>
                  </a:cubicBezTo>
                  <a:cubicBezTo>
                    <a:pt x="4" y="207"/>
                    <a:pt x="6" y="230"/>
                    <a:pt x="8" y="254"/>
                  </a:cubicBezTo>
                  <a:cubicBezTo>
                    <a:pt x="8" y="258"/>
                    <a:pt x="9" y="262"/>
                    <a:pt x="9" y="267"/>
                  </a:cubicBezTo>
                  <a:cubicBezTo>
                    <a:pt x="101" y="1248"/>
                    <a:pt x="896" y="2024"/>
                    <a:pt x="1891" y="2087"/>
                  </a:cubicBezTo>
                  <a:cubicBezTo>
                    <a:pt x="2359" y="2117"/>
                    <a:pt x="2799" y="1974"/>
                    <a:pt x="3158" y="1729"/>
                  </a:cubicBezTo>
                  <a:lnTo>
                    <a:pt x="3158" y="1726"/>
                  </a:lnTo>
                  <a:cubicBezTo>
                    <a:pt x="3209" y="1691"/>
                    <a:pt x="3259" y="1653"/>
                    <a:pt x="3307" y="1613"/>
                  </a:cubicBezTo>
                  <a:lnTo>
                    <a:pt x="3076" y="1351"/>
                  </a:lnTo>
                  <a:close/>
                </a:path>
              </a:pathLst>
            </a:custGeom>
            <a:solidFill>
              <a:srgbClr val="555E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8"/>
            <p:cNvSpPr/>
            <p:nvPr/>
          </p:nvSpPr>
          <p:spPr bwMode="auto">
            <a:xfrm>
              <a:off x="2022475" y="1839912"/>
              <a:ext cx="903288" cy="481013"/>
            </a:xfrm>
            <a:custGeom>
              <a:avLst/>
              <a:gdLst>
                <a:gd name="T0" fmla="*/ 1147 w 1169"/>
                <a:gd name="T1" fmla="*/ 356 h 624"/>
                <a:gd name="T2" fmla="*/ 1169 w 1169"/>
                <a:gd name="T3" fmla="*/ 7 h 624"/>
                <a:gd name="T4" fmla="*/ 0 w 1169"/>
                <a:gd name="T5" fmla="*/ 360 h 624"/>
                <a:gd name="T6" fmla="*/ 232 w 1169"/>
                <a:gd name="T7" fmla="*/ 624 h 624"/>
                <a:gd name="T8" fmla="*/ 1147 w 1169"/>
                <a:gd name="T9" fmla="*/ 356 h 624"/>
              </a:gdLst>
              <a:ahLst/>
              <a:cxnLst>
                <a:cxn ang="0">
                  <a:pos x="T0" y="T1"/>
                </a:cxn>
                <a:cxn ang="0">
                  <a:pos x="T2" y="T3"/>
                </a:cxn>
                <a:cxn ang="0">
                  <a:pos x="T4" y="T5"/>
                </a:cxn>
                <a:cxn ang="0">
                  <a:pos x="T6" y="T7"/>
                </a:cxn>
                <a:cxn ang="0">
                  <a:pos x="T8" y="T9"/>
                </a:cxn>
              </a:cxnLst>
              <a:rect l="0" t="0" r="r" b="b"/>
              <a:pathLst>
                <a:path w="1169" h="624">
                  <a:moveTo>
                    <a:pt x="1147" y="356"/>
                  </a:moveTo>
                  <a:lnTo>
                    <a:pt x="1169" y="7"/>
                  </a:lnTo>
                  <a:cubicBezTo>
                    <a:pt x="738" y="0"/>
                    <a:pt x="333" y="131"/>
                    <a:pt x="0" y="360"/>
                  </a:cubicBezTo>
                  <a:lnTo>
                    <a:pt x="232" y="624"/>
                  </a:lnTo>
                  <a:cubicBezTo>
                    <a:pt x="497" y="452"/>
                    <a:pt x="812" y="354"/>
                    <a:pt x="1147" y="356"/>
                  </a:cubicBezTo>
                  <a:close/>
                </a:path>
              </a:pathLst>
            </a:custGeom>
            <a:solidFill>
              <a:srgbClr val="F19B2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3" name="Freeform 9"/>
            <p:cNvSpPr/>
            <p:nvPr/>
          </p:nvSpPr>
          <p:spPr bwMode="auto">
            <a:xfrm>
              <a:off x="3884613" y="3521075"/>
              <a:ext cx="566738" cy="909638"/>
            </a:xfrm>
            <a:custGeom>
              <a:avLst/>
              <a:gdLst>
                <a:gd name="T0" fmla="*/ 0 w 734"/>
                <a:gd name="T1" fmla="*/ 914 h 1178"/>
                <a:gd name="T2" fmla="*/ 232 w 734"/>
                <a:gd name="T3" fmla="*/ 1178 h 1178"/>
                <a:gd name="T4" fmla="*/ 734 w 734"/>
                <a:gd name="T5" fmla="*/ 22 h 1178"/>
                <a:gd name="T6" fmla="*/ 386 w 734"/>
                <a:gd name="T7" fmla="*/ 0 h 1178"/>
                <a:gd name="T8" fmla="*/ 0 w 734"/>
                <a:gd name="T9" fmla="*/ 914 h 1178"/>
              </a:gdLst>
              <a:ahLst/>
              <a:cxnLst>
                <a:cxn ang="0">
                  <a:pos x="T0" y="T1"/>
                </a:cxn>
                <a:cxn ang="0">
                  <a:pos x="T2" y="T3"/>
                </a:cxn>
                <a:cxn ang="0">
                  <a:pos x="T4" y="T5"/>
                </a:cxn>
                <a:cxn ang="0">
                  <a:pos x="T6" y="T7"/>
                </a:cxn>
                <a:cxn ang="0">
                  <a:pos x="T8" y="T9"/>
                </a:cxn>
              </a:cxnLst>
              <a:rect l="0" t="0" r="r" b="b"/>
              <a:pathLst>
                <a:path w="734" h="1178">
                  <a:moveTo>
                    <a:pt x="0" y="914"/>
                  </a:moveTo>
                  <a:lnTo>
                    <a:pt x="232" y="1178"/>
                  </a:lnTo>
                  <a:cubicBezTo>
                    <a:pt x="510" y="867"/>
                    <a:pt x="693" y="467"/>
                    <a:pt x="734" y="22"/>
                  </a:cubicBezTo>
                  <a:lnTo>
                    <a:pt x="386" y="0"/>
                  </a:lnTo>
                  <a:cubicBezTo>
                    <a:pt x="352" y="349"/>
                    <a:pt x="212" y="664"/>
                    <a:pt x="0" y="914"/>
                  </a:cubicBezTo>
                  <a:close/>
                </a:path>
              </a:pathLst>
            </a:custGeom>
            <a:solidFill>
              <a:srgbClr val="00847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4" name="Freeform 10"/>
            <p:cNvSpPr/>
            <p:nvPr/>
          </p:nvSpPr>
          <p:spPr bwMode="auto">
            <a:xfrm>
              <a:off x="1371600" y="2257425"/>
              <a:ext cx="654050" cy="879475"/>
            </a:xfrm>
            <a:custGeom>
              <a:avLst/>
              <a:gdLst>
                <a:gd name="T0" fmla="*/ 846 w 846"/>
                <a:gd name="T1" fmla="*/ 262 h 1140"/>
                <a:gd name="T2" fmla="*/ 615 w 846"/>
                <a:gd name="T3" fmla="*/ 0 h 1140"/>
                <a:gd name="T4" fmla="*/ 0 w 846"/>
                <a:gd name="T5" fmla="*/ 1117 h 1140"/>
                <a:gd name="T6" fmla="*/ 351 w 846"/>
                <a:gd name="T7" fmla="*/ 1140 h 1140"/>
                <a:gd name="T8" fmla="*/ 846 w 846"/>
                <a:gd name="T9" fmla="*/ 262 h 1140"/>
              </a:gdLst>
              <a:ahLst/>
              <a:cxnLst>
                <a:cxn ang="0">
                  <a:pos x="T0" y="T1"/>
                </a:cxn>
                <a:cxn ang="0">
                  <a:pos x="T2" y="T3"/>
                </a:cxn>
                <a:cxn ang="0">
                  <a:pos x="T4" y="T5"/>
                </a:cxn>
                <a:cxn ang="0">
                  <a:pos x="T6" y="T7"/>
                </a:cxn>
                <a:cxn ang="0">
                  <a:pos x="T8" y="T9"/>
                </a:cxn>
              </a:cxnLst>
              <a:rect l="0" t="0" r="r" b="b"/>
              <a:pathLst>
                <a:path w="846" h="1140">
                  <a:moveTo>
                    <a:pt x="846" y="262"/>
                  </a:moveTo>
                  <a:lnTo>
                    <a:pt x="615" y="0"/>
                  </a:lnTo>
                  <a:cubicBezTo>
                    <a:pt x="302" y="289"/>
                    <a:pt x="80" y="676"/>
                    <a:pt x="0" y="1117"/>
                  </a:cubicBezTo>
                  <a:lnTo>
                    <a:pt x="351" y="1140"/>
                  </a:lnTo>
                  <a:cubicBezTo>
                    <a:pt x="422" y="795"/>
                    <a:pt x="600" y="491"/>
                    <a:pt x="846" y="262"/>
                  </a:cubicBezTo>
                  <a:close/>
                </a:path>
              </a:pathLst>
            </a:custGeom>
            <a:solidFill>
              <a:srgbClr val="E2440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5" name="Freeform 11"/>
            <p:cNvSpPr/>
            <p:nvPr/>
          </p:nvSpPr>
          <p:spPr bwMode="auto">
            <a:xfrm>
              <a:off x="3924300" y="2439988"/>
              <a:ext cx="531813" cy="874713"/>
            </a:xfrm>
            <a:custGeom>
              <a:avLst/>
              <a:gdLst>
                <a:gd name="T0" fmla="*/ 337 w 687"/>
                <a:gd name="T1" fmla="*/ 1111 h 1133"/>
                <a:gd name="T2" fmla="*/ 687 w 687"/>
                <a:gd name="T3" fmla="*/ 1133 h 1133"/>
                <a:gd name="T4" fmla="*/ 262 w 687"/>
                <a:gd name="T5" fmla="*/ 0 h 1133"/>
                <a:gd name="T6" fmla="*/ 0 w 687"/>
                <a:gd name="T7" fmla="*/ 231 h 1133"/>
                <a:gd name="T8" fmla="*/ 337 w 687"/>
                <a:gd name="T9" fmla="*/ 1111 h 1133"/>
              </a:gdLst>
              <a:ahLst/>
              <a:cxnLst>
                <a:cxn ang="0">
                  <a:pos x="T0" y="T1"/>
                </a:cxn>
                <a:cxn ang="0">
                  <a:pos x="T2" y="T3"/>
                </a:cxn>
                <a:cxn ang="0">
                  <a:pos x="T4" y="T5"/>
                </a:cxn>
                <a:cxn ang="0">
                  <a:pos x="T6" y="T7"/>
                </a:cxn>
                <a:cxn ang="0">
                  <a:pos x="T8" y="T9"/>
                </a:cxn>
              </a:cxnLst>
              <a:rect l="0" t="0" r="r" b="b"/>
              <a:pathLst>
                <a:path w="687" h="1133">
                  <a:moveTo>
                    <a:pt x="337" y="1111"/>
                  </a:moveTo>
                  <a:lnTo>
                    <a:pt x="687" y="1133"/>
                  </a:lnTo>
                  <a:cubicBezTo>
                    <a:pt x="665" y="710"/>
                    <a:pt x="511" y="317"/>
                    <a:pt x="262" y="0"/>
                  </a:cubicBezTo>
                  <a:lnTo>
                    <a:pt x="0" y="231"/>
                  </a:lnTo>
                  <a:cubicBezTo>
                    <a:pt x="190" y="481"/>
                    <a:pt x="311" y="784"/>
                    <a:pt x="337" y="1111"/>
                  </a:cubicBezTo>
                  <a:close/>
                </a:path>
              </a:pathLst>
            </a:custGeom>
            <a:solidFill>
              <a:srgbClr val="5186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 name="文本框 2"/>
          <p:cNvSpPr txBox="1"/>
          <p:nvPr/>
        </p:nvSpPr>
        <p:spPr>
          <a:xfrm>
            <a:off x="6532919" y="4620548"/>
            <a:ext cx="5570756" cy="523220"/>
          </a:xfrm>
          <a:prstGeom prst="rect">
            <a:avLst/>
          </a:prstGeom>
          <a:noFill/>
        </p:spPr>
        <p:txBody>
          <a:bodyPr wrap="none" rtlCol="0">
            <a:spAutoFit/>
          </a:bodyPr>
          <a:lstStyle/>
          <a:p>
            <a:r>
              <a:rPr lang="zh-CN" altLang="en-US" sz="2800" dirty="0" smtClean="0">
                <a:solidFill>
                  <a:srgbClr val="FFFF00"/>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南京市金陵中学实验小学  李有翔</a:t>
            </a:r>
            <a:endParaRPr lang="zh-CN" altLang="en-US" sz="2800" dirty="0">
              <a:solidFill>
                <a:srgbClr val="FFFF00"/>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p:txBody>
      </p:sp>
    </p:spTree>
  </p:cSld>
  <p:clrMapOvr>
    <a:masterClrMapping/>
  </p:clrMapOvr>
  <mc:AlternateContent xmlns:mc="http://schemas.openxmlformats.org/markup-compatibility/2006" xmlns:p14="http://schemas.microsoft.com/office/powerpoint/2010/main">
    <mc:Choice Requires="p14">
      <p:transition spd="slow" p14:dur="1600" advTm="8827">
        <p:blinds dir="vert"/>
      </p:transition>
    </mc:Choice>
    <mc:Fallback xmlns="">
      <p:transition spd="slow" advTm="8827">
        <p:blinds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占位符 3"/>
          <p:cNvSpPr txBox="1">
            <a:spLocks/>
          </p:cNvSpPr>
          <p:nvPr/>
        </p:nvSpPr>
        <p:spPr>
          <a:xfrm>
            <a:off x="913805" y="1124744"/>
            <a:ext cx="10801200" cy="5877272"/>
          </a:xfrm>
          <a:prstGeom prst="rect">
            <a:avLst/>
          </a:prstGeom>
        </p:spPr>
        <p:txBody>
          <a:bodyPr vert="horz" lIns="0" tIns="45720" rIns="0" bIns="45720" rtlCol="0">
            <a:noAutofit/>
          </a:bodyPr>
          <a:lstStyle>
            <a:lvl1pPr marL="0" indent="0" algn="l" defTabSz="914400" rtl="0" eaLnBrk="1" latinLnBrk="0" hangingPunct="1">
              <a:lnSpc>
                <a:spcPct val="90000"/>
              </a:lnSpc>
              <a:spcBef>
                <a:spcPts val="1200"/>
              </a:spcBef>
              <a:buSzPct val="50000"/>
              <a:buFont typeface="Wingdings" panose="05000000000000000000" pitchFamily="2" charset="2"/>
              <a:buNone/>
              <a:defRPr sz="1800" kern="1200">
                <a:solidFill>
                  <a:schemeClr val="tx1"/>
                </a:solidFill>
                <a:latin typeface="Microsoft YaHei UI" panose="020B0503020204020204" pitchFamily="34" charset="-122"/>
                <a:ea typeface="Microsoft YaHei UI" panose="020B0503020204020204" pitchFamily="34" charset="-122"/>
                <a:cs typeface="+mn-cs"/>
              </a:defRPr>
            </a:lvl1pPr>
            <a:lvl2pPr marL="457200" indent="0" algn="l" defTabSz="914400" rtl="0" eaLnBrk="1" latinLnBrk="0" hangingPunct="1">
              <a:lnSpc>
                <a:spcPct val="90000"/>
              </a:lnSpc>
              <a:spcBef>
                <a:spcPts val="600"/>
              </a:spcBef>
              <a:buFont typeface="Wingdings" panose="05000000000000000000" pitchFamily="2" charset="2"/>
              <a:buNone/>
              <a:defRPr sz="1400" kern="1200">
                <a:solidFill>
                  <a:schemeClr val="tx1"/>
                </a:solidFill>
                <a:latin typeface="Microsoft YaHei UI" panose="020B0503020204020204" pitchFamily="34" charset="-122"/>
                <a:ea typeface="Microsoft YaHei UI" panose="020B0503020204020204" pitchFamily="34" charset="-122"/>
                <a:cs typeface="+mn-cs"/>
              </a:defRPr>
            </a:lvl2pPr>
            <a:lvl3pPr marL="914400" indent="0" algn="l" defTabSz="914400" rtl="0" eaLnBrk="1" latinLnBrk="0" hangingPunct="1">
              <a:lnSpc>
                <a:spcPct val="90000"/>
              </a:lnSpc>
              <a:spcBef>
                <a:spcPts val="600"/>
              </a:spcBef>
              <a:buFont typeface="Wingdings" panose="05000000000000000000" pitchFamily="2" charset="2"/>
              <a:buNone/>
              <a:defRPr sz="1200" kern="1200">
                <a:solidFill>
                  <a:schemeClr val="tx1"/>
                </a:solidFill>
                <a:latin typeface="Microsoft YaHei UI" panose="020B0503020204020204" pitchFamily="34" charset="-122"/>
                <a:ea typeface="Microsoft YaHei UI" panose="020B0503020204020204" pitchFamily="34" charset="-122"/>
                <a:cs typeface="+mn-cs"/>
              </a:defRPr>
            </a:lvl3pPr>
            <a:lvl4pPr marL="1371600" indent="0" algn="l" defTabSz="914400" rtl="0" eaLnBrk="1" latinLnBrk="0" hangingPunct="1">
              <a:lnSpc>
                <a:spcPct val="90000"/>
              </a:lnSpc>
              <a:spcBef>
                <a:spcPts val="6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4pPr>
            <a:lvl5pPr marL="1828800" indent="0" algn="l" defTabSz="914400" rtl="0" eaLnBrk="1" latinLnBrk="0" hangingPunct="1">
              <a:lnSpc>
                <a:spcPct val="90000"/>
              </a:lnSpc>
              <a:spcBef>
                <a:spcPts val="6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5pPr>
            <a:lvl6pPr marL="22860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6pPr>
            <a:lvl7pPr marL="27432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7pPr>
            <a:lvl8pPr marL="32004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8pPr>
            <a:lvl9pPr marL="36576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9pPr>
          </a:lstStyle>
          <a:p>
            <a:pPr lvl="0"/>
            <a:r>
              <a:rPr lang="en-US" altLang="zh-CN" sz="2400" dirty="0" err="1">
                <a:solidFill>
                  <a:schemeClr val="accent1"/>
                </a:solidFill>
                <a:latin typeface="黑体" panose="02010609060101010101" pitchFamily="49" charset="-122"/>
                <a:ea typeface="黑体" panose="02010609060101010101" pitchFamily="49" charset="-122"/>
              </a:rPr>
              <a:t>MineCraft</a:t>
            </a:r>
            <a:r>
              <a:rPr lang="zh-CN" altLang="zh-CN" sz="2400" dirty="0">
                <a:solidFill>
                  <a:schemeClr val="accent1"/>
                </a:solidFill>
                <a:latin typeface="黑体" panose="02010609060101010101" pitchFamily="49" charset="-122"/>
                <a:ea typeface="黑体" panose="02010609060101010101" pitchFamily="49" charset="-122"/>
              </a:rPr>
              <a:t>编程的</a:t>
            </a:r>
            <a:r>
              <a:rPr lang="zh-CN" altLang="zh-CN" sz="2400" dirty="0" smtClean="0">
                <a:solidFill>
                  <a:schemeClr val="accent1"/>
                </a:solidFill>
                <a:latin typeface="黑体" panose="02010609060101010101" pitchFamily="49" charset="-122"/>
                <a:ea typeface="黑体" panose="02010609060101010101" pitchFamily="49" charset="-122"/>
              </a:rPr>
              <a:t>优势</a:t>
            </a:r>
            <a:r>
              <a:rPr lang="zh-CN" altLang="en-US" sz="2400" dirty="0" smtClean="0">
                <a:solidFill>
                  <a:schemeClr val="accent1"/>
                </a:solidFill>
                <a:latin typeface="黑体" panose="02010609060101010101" pitchFamily="49" charset="-122"/>
                <a:ea typeface="黑体" panose="02010609060101010101" pitchFamily="49" charset="-122"/>
              </a:rPr>
              <a:t>：</a:t>
            </a:r>
            <a:endParaRPr lang="zh-CN" altLang="zh-CN" sz="2400" dirty="0">
              <a:solidFill>
                <a:schemeClr val="accent1"/>
              </a:solidFill>
              <a:latin typeface="黑体" panose="02010609060101010101" pitchFamily="49" charset="-122"/>
              <a:ea typeface="黑体" panose="02010609060101010101" pitchFamily="49" charset="-122"/>
            </a:endParaRPr>
          </a:p>
          <a:p>
            <a:pPr lvl="0"/>
            <a:r>
              <a:rPr lang="en-US" altLang="zh-CN" sz="2400" dirty="0" smtClean="0">
                <a:solidFill>
                  <a:srgbClr val="FF0000"/>
                </a:solidFill>
                <a:latin typeface="黑体" panose="02010609060101010101" pitchFamily="49" charset="-122"/>
                <a:ea typeface="黑体" panose="02010609060101010101" pitchFamily="49" charset="-122"/>
              </a:rPr>
              <a:t>1.</a:t>
            </a:r>
            <a:r>
              <a:rPr lang="zh-CN" altLang="zh-CN" sz="2400" dirty="0" smtClean="0">
                <a:solidFill>
                  <a:srgbClr val="FF0000"/>
                </a:solidFill>
                <a:latin typeface="黑体" panose="02010609060101010101" pitchFamily="49" charset="-122"/>
                <a:ea typeface="黑体" panose="02010609060101010101" pitchFamily="49" charset="-122"/>
              </a:rPr>
              <a:t>锻炼</a:t>
            </a:r>
            <a:r>
              <a:rPr lang="zh-CN" altLang="zh-CN" sz="2400" dirty="0">
                <a:solidFill>
                  <a:srgbClr val="FF0000"/>
                </a:solidFill>
                <a:latin typeface="黑体" panose="02010609060101010101" pitchFamily="49" charset="-122"/>
                <a:ea typeface="黑体" panose="02010609060101010101" pitchFamily="49" charset="-122"/>
              </a:rPr>
              <a:t>空间逻辑思维</a:t>
            </a:r>
          </a:p>
          <a:p>
            <a:r>
              <a:rPr lang="zh-CN" altLang="zh-CN" sz="2400" dirty="0">
                <a:solidFill>
                  <a:schemeClr val="accent1"/>
                </a:solidFill>
                <a:latin typeface="黑体" panose="02010609060101010101" pitchFamily="49" charset="-122"/>
                <a:ea typeface="黑体" panose="02010609060101010101" pitchFamily="49" charset="-122"/>
              </a:rPr>
              <a:t>《我的世界》这个游戏是构建在</a:t>
            </a:r>
            <a:r>
              <a:rPr lang="en-US" altLang="zh-CN" sz="2400" dirty="0" err="1">
                <a:solidFill>
                  <a:schemeClr val="accent1"/>
                </a:solidFill>
                <a:latin typeface="黑体" panose="02010609060101010101" pitchFamily="49" charset="-122"/>
                <a:ea typeface="黑体" panose="02010609060101010101" pitchFamily="49" charset="-122"/>
                <a:hlinkClick r:id="rId2"/>
              </a:rPr>
              <a:t>三维空间</a:t>
            </a:r>
            <a:r>
              <a:rPr lang="zh-CN" altLang="zh-CN" sz="2400" dirty="0">
                <a:solidFill>
                  <a:schemeClr val="accent1"/>
                </a:solidFill>
                <a:latin typeface="黑体" panose="02010609060101010101" pitchFamily="49" charset="-122"/>
                <a:ea typeface="黑体" panose="02010609060101010101" pitchFamily="49" charset="-122"/>
              </a:rPr>
              <a:t>中的，学生在《我的世界》创造和破坏不同种类的方块时，可以锻炼其空间逻辑。</a:t>
            </a:r>
          </a:p>
          <a:p>
            <a:pPr lvl="0"/>
            <a:r>
              <a:rPr lang="en-US" altLang="zh-CN" sz="2400" dirty="0">
                <a:solidFill>
                  <a:srgbClr val="FF0000"/>
                </a:solidFill>
                <a:latin typeface="黑体" panose="02010609060101010101" pitchFamily="49" charset="-122"/>
                <a:ea typeface="黑体" panose="02010609060101010101" pitchFamily="49" charset="-122"/>
              </a:rPr>
              <a:t>2.</a:t>
            </a:r>
            <a:r>
              <a:rPr lang="zh-CN" altLang="en-US" sz="2400" dirty="0">
                <a:solidFill>
                  <a:srgbClr val="FF0000"/>
                </a:solidFill>
                <a:latin typeface="黑体" panose="02010609060101010101" pitchFamily="49" charset="-122"/>
                <a:ea typeface="黑体" panose="02010609060101010101" pitchFamily="49" charset="-122"/>
              </a:rPr>
              <a:t>培养合作分享</a:t>
            </a:r>
            <a:r>
              <a:rPr lang="zh-CN" altLang="zh-CN" sz="2400" dirty="0" smtClean="0">
                <a:solidFill>
                  <a:srgbClr val="FF0000"/>
                </a:solidFill>
                <a:latin typeface="黑体" panose="02010609060101010101" pitchFamily="49" charset="-122"/>
                <a:ea typeface="黑体" panose="02010609060101010101" pitchFamily="49" charset="-122"/>
              </a:rPr>
              <a:t>精神</a:t>
            </a:r>
            <a:endParaRPr lang="zh-CN" altLang="zh-CN" sz="2400" dirty="0">
              <a:solidFill>
                <a:srgbClr val="FF0000"/>
              </a:solidFill>
              <a:latin typeface="黑体" panose="02010609060101010101" pitchFamily="49" charset="-122"/>
              <a:ea typeface="黑体" panose="02010609060101010101" pitchFamily="49" charset="-122"/>
            </a:endParaRPr>
          </a:p>
          <a:p>
            <a:r>
              <a:rPr lang="zh-CN" altLang="zh-CN" sz="2400" dirty="0">
                <a:solidFill>
                  <a:schemeClr val="accent1"/>
                </a:solidFill>
                <a:latin typeface="黑体" panose="02010609060101010101" pitchFamily="49" charset="-122"/>
                <a:ea typeface="黑体" panose="02010609060101010101" pitchFamily="49" charset="-122"/>
              </a:rPr>
              <a:t>《我的世界》编程是建立在多人服务器上的，所以学生们既可以通过与他人合作的方式完成较为复杂的程序，也可以通过“抛扔</a:t>
            </a:r>
            <a:r>
              <a:rPr lang="en-US" altLang="zh-CN" sz="2400" dirty="0">
                <a:solidFill>
                  <a:schemeClr val="accent1"/>
                </a:solidFill>
                <a:latin typeface="黑体" panose="02010609060101010101" pitchFamily="49" charset="-122"/>
                <a:ea typeface="黑体" panose="02010609060101010101" pitchFamily="49" charset="-122"/>
              </a:rPr>
              <a:t>-</a:t>
            </a:r>
            <a:r>
              <a:rPr lang="zh-CN" altLang="zh-CN" sz="2400" dirty="0">
                <a:solidFill>
                  <a:schemeClr val="accent1"/>
                </a:solidFill>
                <a:latin typeface="黑体" panose="02010609060101010101" pitchFamily="49" charset="-122"/>
                <a:ea typeface="黑体" panose="02010609060101010101" pitchFamily="49" charset="-122"/>
              </a:rPr>
              <a:t>捡拾”代码书来进行代码分享</a:t>
            </a:r>
            <a:r>
              <a:rPr lang="zh-CN" altLang="zh-CN" sz="2400" dirty="0" smtClean="0">
                <a:solidFill>
                  <a:schemeClr val="accent1"/>
                </a:solidFill>
                <a:latin typeface="黑体" panose="02010609060101010101" pitchFamily="49" charset="-122"/>
                <a:ea typeface="黑体" panose="02010609060101010101" pitchFamily="49" charset="-122"/>
              </a:rPr>
              <a:t>。</a:t>
            </a:r>
            <a:endParaRPr lang="en-US" altLang="zh-CN" sz="2400" dirty="0" smtClean="0">
              <a:solidFill>
                <a:schemeClr val="accent1"/>
              </a:solidFill>
              <a:latin typeface="黑体" panose="02010609060101010101" pitchFamily="49" charset="-122"/>
              <a:ea typeface="黑体" panose="02010609060101010101" pitchFamily="49" charset="-122"/>
            </a:endParaRPr>
          </a:p>
          <a:p>
            <a:r>
              <a:rPr lang="en-US" altLang="zh-CN" sz="2400" dirty="0" smtClean="0">
                <a:solidFill>
                  <a:srgbClr val="FF0000"/>
                </a:solidFill>
                <a:latin typeface="黑体" panose="02010609060101010101" pitchFamily="49" charset="-122"/>
                <a:ea typeface="黑体" panose="02010609060101010101" pitchFamily="49" charset="-122"/>
              </a:rPr>
              <a:t>3.</a:t>
            </a:r>
            <a:r>
              <a:rPr lang="zh-CN" altLang="en-US" sz="2400" dirty="0" smtClean="0">
                <a:solidFill>
                  <a:srgbClr val="FF0000"/>
                </a:solidFill>
                <a:latin typeface="黑体" panose="02010609060101010101" pitchFamily="49" charset="-122"/>
                <a:ea typeface="黑体" panose="02010609060101010101" pitchFamily="49" charset="-122"/>
              </a:rPr>
              <a:t>养成</a:t>
            </a:r>
            <a:r>
              <a:rPr lang="zh-CN" altLang="en-US" sz="2400" dirty="0">
                <a:solidFill>
                  <a:srgbClr val="FF0000"/>
                </a:solidFill>
                <a:latin typeface="黑体" panose="02010609060101010101" pitchFamily="49" charset="-122"/>
                <a:ea typeface="黑体" panose="02010609060101010101" pitchFamily="49" charset="-122"/>
              </a:rPr>
              <a:t>渐进学习方式</a:t>
            </a:r>
          </a:p>
          <a:p>
            <a:r>
              <a:rPr lang="zh-CN" altLang="en-US" sz="2400" dirty="0">
                <a:solidFill>
                  <a:schemeClr val="accent1"/>
                </a:solidFill>
                <a:latin typeface="黑体" panose="02010609060101010101" pitchFamily="49" charset="-122"/>
                <a:ea typeface="黑体" panose="02010609060101010101" pitchFamily="49" charset="-122"/>
              </a:rPr>
              <a:t>模块化编程和语言型编程相互对应，让学生可以通过渐进的方式从模块化过渡到语言型。</a:t>
            </a:r>
          </a:p>
          <a:p>
            <a:endParaRPr lang="zh-CN" altLang="zh-CN" sz="2400" dirty="0">
              <a:solidFill>
                <a:schemeClr val="accent1"/>
              </a:solidFill>
              <a:latin typeface="黑体" panose="02010609060101010101" pitchFamily="49" charset="-122"/>
              <a:ea typeface="黑体" panose="02010609060101010101" pitchFamily="49" charset="-122"/>
            </a:endParaRPr>
          </a:p>
          <a:p>
            <a:pPr>
              <a:lnSpc>
                <a:spcPct val="150000"/>
              </a:lnSpc>
            </a:pPr>
            <a:endParaRPr lang="en-US" altLang="zh-CN" sz="2800" dirty="0">
              <a:solidFill>
                <a:schemeClr val="accent1"/>
              </a:solidFill>
              <a:latin typeface="黑体" panose="02010609060101010101" pitchFamily="49" charset="-122"/>
              <a:ea typeface="黑体" panose="02010609060101010101" pitchFamily="49" charset="-122"/>
              <a:hlinkClick r:id="rId3" action="ppaction://hlinkfile"/>
            </a:endParaRPr>
          </a:p>
        </p:txBody>
      </p:sp>
      <p:sp>
        <p:nvSpPr>
          <p:cNvPr id="6" name="Freeform 6"/>
          <p:cNvSpPr/>
          <p:nvPr/>
        </p:nvSpPr>
        <p:spPr bwMode="auto">
          <a:xfrm flipH="1">
            <a:off x="11929873"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rgbClr val="F66414"/>
          </a:solidFill>
          <a:ln>
            <a:noFill/>
          </a:ln>
        </p:spPr>
        <p:txBody>
          <a:bodyPr vert="horz" wrap="square" lIns="91428" tIns="45714" rIns="91428" bIns="45714" numCol="1" anchor="t" anchorCtr="0" compatLnSpc="1"/>
          <a:lstStyle/>
          <a:p>
            <a:endParaRPr lang="zh-CN" altLang="en-US" dirty="0"/>
          </a:p>
        </p:txBody>
      </p:sp>
      <p:sp>
        <p:nvSpPr>
          <p:cNvPr id="7" name="Freeform 6"/>
          <p:cNvSpPr/>
          <p:nvPr/>
        </p:nvSpPr>
        <p:spPr bwMode="auto">
          <a:xfrm flipH="1">
            <a:off x="2"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chemeClr val="tx2"/>
          </a:solidFill>
          <a:ln>
            <a:noFill/>
          </a:ln>
        </p:spPr>
        <p:txBody>
          <a:bodyPr vert="horz" wrap="square" lIns="91428" tIns="45714" rIns="91428" bIns="45714" numCol="1" anchor="t" anchorCtr="0" compatLnSpc="1"/>
          <a:lstStyle/>
          <a:p>
            <a:endParaRPr lang="zh-CN" altLang="en-US" dirty="0"/>
          </a:p>
        </p:txBody>
      </p:sp>
      <p:sp>
        <p:nvSpPr>
          <p:cNvPr id="8" name="矩形 7"/>
          <p:cNvSpPr/>
          <p:nvPr/>
        </p:nvSpPr>
        <p:spPr bwMode="auto">
          <a:xfrm>
            <a:off x="0" y="238581"/>
            <a:ext cx="409749" cy="333328"/>
          </a:xfrm>
          <a:prstGeom prst="rect">
            <a:avLst/>
          </a:prstGeom>
          <a:solidFill>
            <a:srgbClr val="F66414"/>
          </a:solidFill>
          <a:ln w="9525" cap="flat" cmpd="sng" algn="ctr">
            <a:noFill/>
            <a:prstDash val="solid"/>
            <a:round/>
            <a:headEnd type="none" w="med" len="med"/>
            <a:tailEnd type="none" w="med" len="med"/>
          </a:ln>
          <a:effectLst/>
        </p:spPr>
        <p:txBody>
          <a:bodyPr vert="horz" wrap="square" lIns="91428" tIns="45714" rIns="91428" bIns="45714" numCol="1" rtlCol="0" anchor="t" anchorCtr="0" compatLnSpc="1"/>
          <a:lstStyle/>
          <a:p>
            <a:pPr defTabSz="913765"/>
            <a:endParaRPr lang="zh-CN" altLang="en-US" sz="1700"/>
          </a:p>
        </p:txBody>
      </p:sp>
    </p:spTree>
    <p:extLst>
      <p:ext uri="{BB962C8B-B14F-4D97-AF65-F5344CB8AC3E}">
        <p14:creationId xmlns:p14="http://schemas.microsoft.com/office/powerpoint/2010/main" val="20350621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占位符 3"/>
          <p:cNvSpPr txBox="1">
            <a:spLocks/>
          </p:cNvSpPr>
          <p:nvPr/>
        </p:nvSpPr>
        <p:spPr>
          <a:xfrm>
            <a:off x="913805" y="1124744"/>
            <a:ext cx="10801200" cy="5877272"/>
          </a:xfrm>
          <a:prstGeom prst="rect">
            <a:avLst/>
          </a:prstGeom>
        </p:spPr>
        <p:txBody>
          <a:bodyPr vert="horz" lIns="0" tIns="45720" rIns="0" bIns="45720" rtlCol="0">
            <a:noAutofit/>
          </a:bodyPr>
          <a:lstStyle>
            <a:lvl1pPr marL="0" indent="0" algn="l" defTabSz="914400" rtl="0" eaLnBrk="1" latinLnBrk="0" hangingPunct="1">
              <a:lnSpc>
                <a:spcPct val="90000"/>
              </a:lnSpc>
              <a:spcBef>
                <a:spcPts val="1200"/>
              </a:spcBef>
              <a:buSzPct val="50000"/>
              <a:buFont typeface="Wingdings" panose="05000000000000000000" pitchFamily="2" charset="2"/>
              <a:buNone/>
              <a:defRPr sz="1800" kern="1200">
                <a:solidFill>
                  <a:schemeClr val="tx1"/>
                </a:solidFill>
                <a:latin typeface="Microsoft YaHei UI" panose="020B0503020204020204" pitchFamily="34" charset="-122"/>
                <a:ea typeface="Microsoft YaHei UI" panose="020B0503020204020204" pitchFamily="34" charset="-122"/>
                <a:cs typeface="+mn-cs"/>
              </a:defRPr>
            </a:lvl1pPr>
            <a:lvl2pPr marL="457200" indent="0" algn="l" defTabSz="914400" rtl="0" eaLnBrk="1" latinLnBrk="0" hangingPunct="1">
              <a:lnSpc>
                <a:spcPct val="90000"/>
              </a:lnSpc>
              <a:spcBef>
                <a:spcPts val="600"/>
              </a:spcBef>
              <a:buFont typeface="Wingdings" panose="05000000000000000000" pitchFamily="2" charset="2"/>
              <a:buNone/>
              <a:defRPr sz="1400" kern="1200">
                <a:solidFill>
                  <a:schemeClr val="tx1"/>
                </a:solidFill>
                <a:latin typeface="Microsoft YaHei UI" panose="020B0503020204020204" pitchFamily="34" charset="-122"/>
                <a:ea typeface="Microsoft YaHei UI" panose="020B0503020204020204" pitchFamily="34" charset="-122"/>
                <a:cs typeface="+mn-cs"/>
              </a:defRPr>
            </a:lvl2pPr>
            <a:lvl3pPr marL="914400" indent="0" algn="l" defTabSz="914400" rtl="0" eaLnBrk="1" latinLnBrk="0" hangingPunct="1">
              <a:lnSpc>
                <a:spcPct val="90000"/>
              </a:lnSpc>
              <a:spcBef>
                <a:spcPts val="600"/>
              </a:spcBef>
              <a:buFont typeface="Wingdings" panose="05000000000000000000" pitchFamily="2" charset="2"/>
              <a:buNone/>
              <a:defRPr sz="1200" kern="1200">
                <a:solidFill>
                  <a:schemeClr val="tx1"/>
                </a:solidFill>
                <a:latin typeface="Microsoft YaHei UI" panose="020B0503020204020204" pitchFamily="34" charset="-122"/>
                <a:ea typeface="Microsoft YaHei UI" panose="020B0503020204020204" pitchFamily="34" charset="-122"/>
                <a:cs typeface="+mn-cs"/>
              </a:defRPr>
            </a:lvl3pPr>
            <a:lvl4pPr marL="1371600" indent="0" algn="l" defTabSz="914400" rtl="0" eaLnBrk="1" latinLnBrk="0" hangingPunct="1">
              <a:lnSpc>
                <a:spcPct val="90000"/>
              </a:lnSpc>
              <a:spcBef>
                <a:spcPts val="6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4pPr>
            <a:lvl5pPr marL="1828800" indent="0" algn="l" defTabSz="914400" rtl="0" eaLnBrk="1" latinLnBrk="0" hangingPunct="1">
              <a:lnSpc>
                <a:spcPct val="90000"/>
              </a:lnSpc>
              <a:spcBef>
                <a:spcPts val="6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5pPr>
            <a:lvl6pPr marL="22860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6pPr>
            <a:lvl7pPr marL="27432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7pPr>
            <a:lvl8pPr marL="32004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8pPr>
            <a:lvl9pPr marL="36576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9pPr>
          </a:lstStyle>
          <a:p>
            <a:pPr>
              <a:lnSpc>
                <a:spcPct val="150000"/>
              </a:lnSpc>
            </a:pPr>
            <a:endParaRPr lang="en-US" altLang="zh-CN" sz="2800" dirty="0">
              <a:solidFill>
                <a:schemeClr val="accent1"/>
              </a:solidFill>
              <a:latin typeface="黑体" panose="02010609060101010101" pitchFamily="49" charset="-122"/>
              <a:ea typeface="黑体" panose="02010609060101010101" pitchFamily="49" charset="-122"/>
              <a:hlinkClick r:id="rId2" action="ppaction://hlinkfile"/>
            </a:endParaRPr>
          </a:p>
        </p:txBody>
      </p:sp>
      <p:sp>
        <p:nvSpPr>
          <p:cNvPr id="6" name="Freeform 6"/>
          <p:cNvSpPr/>
          <p:nvPr/>
        </p:nvSpPr>
        <p:spPr bwMode="auto">
          <a:xfrm flipH="1">
            <a:off x="11929873"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rgbClr val="F66414"/>
          </a:solidFill>
          <a:ln>
            <a:noFill/>
          </a:ln>
        </p:spPr>
        <p:txBody>
          <a:bodyPr vert="horz" wrap="square" lIns="91428" tIns="45714" rIns="91428" bIns="45714" numCol="1" anchor="t" anchorCtr="0" compatLnSpc="1"/>
          <a:lstStyle/>
          <a:p>
            <a:endParaRPr lang="zh-CN" altLang="en-US" dirty="0"/>
          </a:p>
        </p:txBody>
      </p:sp>
      <p:sp>
        <p:nvSpPr>
          <p:cNvPr id="7" name="Freeform 6"/>
          <p:cNvSpPr/>
          <p:nvPr/>
        </p:nvSpPr>
        <p:spPr bwMode="auto">
          <a:xfrm flipH="1">
            <a:off x="2"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chemeClr val="tx2"/>
          </a:solidFill>
          <a:ln>
            <a:noFill/>
          </a:ln>
        </p:spPr>
        <p:txBody>
          <a:bodyPr vert="horz" wrap="square" lIns="91428" tIns="45714" rIns="91428" bIns="45714" numCol="1" anchor="t" anchorCtr="0" compatLnSpc="1"/>
          <a:lstStyle/>
          <a:p>
            <a:endParaRPr lang="zh-CN" altLang="en-US" dirty="0"/>
          </a:p>
        </p:txBody>
      </p:sp>
      <p:sp>
        <p:nvSpPr>
          <p:cNvPr id="8" name="矩形 7"/>
          <p:cNvSpPr/>
          <p:nvPr/>
        </p:nvSpPr>
        <p:spPr bwMode="auto">
          <a:xfrm>
            <a:off x="0" y="238581"/>
            <a:ext cx="409749" cy="333328"/>
          </a:xfrm>
          <a:prstGeom prst="rect">
            <a:avLst/>
          </a:prstGeom>
          <a:solidFill>
            <a:srgbClr val="F66414"/>
          </a:solidFill>
          <a:ln w="9525" cap="flat" cmpd="sng" algn="ctr">
            <a:noFill/>
            <a:prstDash val="solid"/>
            <a:round/>
            <a:headEnd type="none" w="med" len="med"/>
            <a:tailEnd type="none" w="med" len="med"/>
          </a:ln>
          <a:effectLst/>
        </p:spPr>
        <p:txBody>
          <a:bodyPr vert="horz" wrap="square" lIns="91428" tIns="45714" rIns="91428" bIns="45714" numCol="1" rtlCol="0" anchor="t" anchorCtr="0" compatLnSpc="1"/>
          <a:lstStyle/>
          <a:p>
            <a:pPr defTabSz="913765"/>
            <a:endParaRPr lang="zh-CN" altLang="en-US" sz="1700"/>
          </a:p>
        </p:txBody>
      </p:sp>
      <p:sp>
        <p:nvSpPr>
          <p:cNvPr id="2" name="矩形 1"/>
          <p:cNvSpPr/>
          <p:nvPr/>
        </p:nvSpPr>
        <p:spPr>
          <a:xfrm>
            <a:off x="667105" y="1072452"/>
            <a:ext cx="9863940" cy="5262979"/>
          </a:xfrm>
          <a:prstGeom prst="rect">
            <a:avLst/>
          </a:prstGeom>
        </p:spPr>
        <p:txBody>
          <a:bodyPr wrap="square">
            <a:spAutoFit/>
          </a:bodyPr>
          <a:lstStyle/>
          <a:p>
            <a:r>
              <a:rPr lang="zh-CN" altLang="en-US" sz="2400" dirty="0">
                <a:latin typeface="黑体" panose="02010609060101010101" pitchFamily="49" charset="-122"/>
                <a:ea typeface="黑体" panose="02010609060101010101" pitchFamily="49" charset="-122"/>
              </a:rPr>
              <a:t>常用指令介绍：</a:t>
            </a:r>
          </a:p>
          <a:p>
            <a:r>
              <a:rPr lang="en-US" altLang="zh-CN" sz="2400" dirty="0">
                <a:solidFill>
                  <a:schemeClr val="accent1"/>
                </a:solidFill>
                <a:latin typeface="黑体" panose="02010609060101010101" pitchFamily="49" charset="-122"/>
                <a:ea typeface="黑体" panose="02010609060101010101" pitchFamily="49" charset="-122"/>
              </a:rPr>
              <a:t>1</a:t>
            </a:r>
            <a:r>
              <a:rPr lang="zh-CN" altLang="en-US" sz="2400" dirty="0">
                <a:solidFill>
                  <a:schemeClr val="accent1"/>
                </a:solidFill>
                <a:latin typeface="黑体" panose="02010609060101010101" pitchFamily="49" charset="-122"/>
                <a:ea typeface="黑体" panose="02010609060101010101" pitchFamily="49" charset="-122"/>
              </a:rPr>
              <a:t>、登入游戏        </a:t>
            </a:r>
            <a:r>
              <a:rPr lang="en-US" altLang="zh-CN" sz="2400" dirty="0">
                <a:solidFill>
                  <a:schemeClr val="accent1"/>
                </a:solidFill>
                <a:latin typeface="黑体" panose="02010609060101010101" pitchFamily="49" charset="-122"/>
                <a:ea typeface="黑体" panose="02010609060101010101" pitchFamily="49" charset="-122"/>
              </a:rPr>
              <a:t>/login password</a:t>
            </a:r>
          </a:p>
          <a:p>
            <a:r>
              <a:rPr lang="en-US" altLang="zh-CN" sz="2400" dirty="0">
                <a:solidFill>
                  <a:schemeClr val="accent1"/>
                </a:solidFill>
                <a:latin typeface="黑体" panose="02010609060101010101" pitchFamily="49" charset="-122"/>
                <a:ea typeface="黑体" panose="02010609060101010101" pitchFamily="49" charset="-122"/>
              </a:rPr>
              <a:t>2</a:t>
            </a:r>
            <a:r>
              <a:rPr lang="zh-CN" altLang="en-US" sz="2400" dirty="0">
                <a:solidFill>
                  <a:schemeClr val="accent1"/>
                </a:solidFill>
                <a:latin typeface="黑体" panose="02010609060101010101" pitchFamily="49" charset="-122"/>
                <a:ea typeface="黑体" panose="02010609060101010101" pitchFamily="49" charset="-122"/>
              </a:rPr>
              <a:t>、设置时间        </a:t>
            </a:r>
            <a:r>
              <a:rPr lang="en-US" altLang="zh-CN" sz="2400" dirty="0">
                <a:solidFill>
                  <a:schemeClr val="accent1"/>
                </a:solidFill>
                <a:latin typeface="黑体" panose="02010609060101010101" pitchFamily="49" charset="-122"/>
                <a:ea typeface="黑体" panose="02010609060101010101" pitchFamily="49" charset="-122"/>
              </a:rPr>
              <a:t>/time set day</a:t>
            </a:r>
            <a:r>
              <a:rPr lang="zh-CN" altLang="en-US" sz="2400" dirty="0">
                <a:solidFill>
                  <a:schemeClr val="accent1"/>
                </a:solidFill>
                <a:latin typeface="黑体" panose="02010609060101010101" pitchFamily="49" charset="-122"/>
                <a:ea typeface="黑体" panose="02010609060101010101" pitchFamily="49" charset="-122"/>
              </a:rPr>
              <a:t>（白天）  </a:t>
            </a:r>
            <a:r>
              <a:rPr lang="en-US" altLang="zh-CN" sz="2400" dirty="0">
                <a:solidFill>
                  <a:schemeClr val="accent1"/>
                </a:solidFill>
                <a:latin typeface="黑体" panose="02010609060101010101" pitchFamily="49" charset="-122"/>
                <a:ea typeface="黑体" panose="02010609060101010101" pitchFamily="49" charset="-122"/>
              </a:rPr>
              <a:t>/time set night</a:t>
            </a:r>
            <a:r>
              <a:rPr lang="zh-CN" altLang="en-US" sz="2400" dirty="0">
                <a:solidFill>
                  <a:schemeClr val="accent1"/>
                </a:solidFill>
                <a:latin typeface="黑体" panose="02010609060101010101" pitchFamily="49" charset="-122"/>
                <a:ea typeface="黑体" panose="02010609060101010101" pitchFamily="49" charset="-122"/>
              </a:rPr>
              <a:t>（黑夜）</a:t>
            </a:r>
          </a:p>
          <a:p>
            <a:r>
              <a:rPr lang="en-US" altLang="zh-CN" sz="2400" dirty="0">
                <a:solidFill>
                  <a:schemeClr val="accent1"/>
                </a:solidFill>
                <a:latin typeface="黑体" panose="02010609060101010101" pitchFamily="49" charset="-122"/>
                <a:ea typeface="黑体" panose="02010609060101010101" pitchFamily="49" charset="-122"/>
              </a:rPr>
              <a:t>3</a:t>
            </a:r>
            <a:r>
              <a:rPr lang="zh-CN" altLang="en-US" sz="2400" dirty="0">
                <a:solidFill>
                  <a:schemeClr val="accent1"/>
                </a:solidFill>
                <a:latin typeface="黑体" panose="02010609060101010101" pitchFamily="49" charset="-122"/>
                <a:ea typeface="黑体" panose="02010609060101010101" pitchFamily="49" charset="-122"/>
              </a:rPr>
              <a:t>、清除天气        </a:t>
            </a:r>
            <a:r>
              <a:rPr lang="en-US" altLang="zh-CN" sz="2400" dirty="0">
                <a:solidFill>
                  <a:schemeClr val="accent1"/>
                </a:solidFill>
                <a:latin typeface="黑体" panose="02010609060101010101" pitchFamily="49" charset="-122"/>
                <a:ea typeface="黑体" panose="02010609060101010101" pitchFamily="49" charset="-122"/>
              </a:rPr>
              <a:t>/weather clear</a:t>
            </a:r>
          </a:p>
          <a:p>
            <a:r>
              <a:rPr lang="en-US" altLang="zh-CN" sz="2400" dirty="0">
                <a:solidFill>
                  <a:schemeClr val="accent1"/>
                </a:solidFill>
                <a:latin typeface="黑体" panose="02010609060101010101" pitchFamily="49" charset="-122"/>
                <a:ea typeface="黑体" panose="02010609060101010101" pitchFamily="49" charset="-122"/>
              </a:rPr>
              <a:t>4</a:t>
            </a:r>
            <a:r>
              <a:rPr lang="zh-CN" altLang="en-US" sz="2400" dirty="0">
                <a:solidFill>
                  <a:schemeClr val="accent1"/>
                </a:solidFill>
                <a:latin typeface="黑体" panose="02010609060101010101" pitchFamily="49" charset="-122"/>
                <a:ea typeface="黑体" panose="02010609060101010101" pitchFamily="49" charset="-122"/>
              </a:rPr>
              <a:t>、传送            </a:t>
            </a:r>
            <a:r>
              <a:rPr lang="en-US" altLang="zh-CN" sz="2400" dirty="0">
                <a:solidFill>
                  <a:schemeClr val="accent1"/>
                </a:solidFill>
                <a:latin typeface="黑体" panose="02010609060101010101" pitchFamily="49" charset="-122"/>
                <a:ea typeface="黑体" panose="02010609060101010101" pitchFamily="49" charset="-122"/>
              </a:rPr>
              <a:t>/</a:t>
            </a:r>
            <a:r>
              <a:rPr lang="en-US" altLang="zh-CN" sz="2400" dirty="0" err="1">
                <a:solidFill>
                  <a:schemeClr val="accent1"/>
                </a:solidFill>
                <a:latin typeface="黑体" panose="02010609060101010101" pitchFamily="49" charset="-122"/>
                <a:ea typeface="黑体" panose="02010609060101010101" pitchFamily="49" charset="-122"/>
              </a:rPr>
              <a:t>tp</a:t>
            </a:r>
            <a:r>
              <a:rPr lang="en-US" altLang="zh-CN" sz="2400" dirty="0">
                <a:solidFill>
                  <a:schemeClr val="accent1"/>
                </a:solidFill>
                <a:latin typeface="黑体" panose="02010609060101010101" pitchFamily="49" charset="-122"/>
                <a:ea typeface="黑体" panose="02010609060101010101" pitchFamily="49" charset="-122"/>
              </a:rPr>
              <a:t> x y z</a:t>
            </a:r>
            <a:r>
              <a:rPr lang="zh-CN" altLang="en-US" sz="2400" dirty="0">
                <a:solidFill>
                  <a:schemeClr val="accent1"/>
                </a:solidFill>
                <a:latin typeface="黑体" panose="02010609060101010101" pitchFamily="49" charset="-122"/>
                <a:ea typeface="黑体" panose="02010609060101010101" pitchFamily="49" charset="-122"/>
              </a:rPr>
              <a:t>或者</a:t>
            </a:r>
            <a:r>
              <a:rPr lang="en-US" altLang="zh-CN" sz="2400" dirty="0">
                <a:solidFill>
                  <a:schemeClr val="accent1"/>
                </a:solidFill>
                <a:latin typeface="黑体" panose="02010609060101010101" pitchFamily="49" charset="-122"/>
                <a:ea typeface="黑体" panose="02010609060101010101" pitchFamily="49" charset="-122"/>
              </a:rPr>
              <a:t>/</a:t>
            </a:r>
            <a:r>
              <a:rPr lang="en-US" altLang="zh-CN" sz="2400" dirty="0" err="1">
                <a:solidFill>
                  <a:schemeClr val="accent1"/>
                </a:solidFill>
                <a:latin typeface="黑体" panose="02010609060101010101" pitchFamily="49" charset="-122"/>
                <a:ea typeface="黑体" panose="02010609060101010101" pitchFamily="49" charset="-122"/>
              </a:rPr>
              <a:t>tp</a:t>
            </a:r>
            <a:r>
              <a:rPr lang="en-US" altLang="zh-CN" sz="2400" dirty="0">
                <a:solidFill>
                  <a:schemeClr val="accent1"/>
                </a:solidFill>
                <a:latin typeface="黑体" panose="02010609060101010101" pitchFamily="49" charset="-122"/>
                <a:ea typeface="黑体" panose="02010609060101010101" pitchFamily="49" charset="-122"/>
              </a:rPr>
              <a:t> </a:t>
            </a:r>
            <a:r>
              <a:rPr lang="zh-CN" altLang="en-US" sz="2400" dirty="0">
                <a:solidFill>
                  <a:schemeClr val="accent1"/>
                </a:solidFill>
                <a:latin typeface="黑体" panose="02010609060101010101" pitchFamily="49" charset="-122"/>
                <a:ea typeface="黑体" panose="02010609060101010101" pitchFamily="49" charset="-122"/>
              </a:rPr>
              <a:t>另一个玩家名</a:t>
            </a:r>
          </a:p>
          <a:p>
            <a:r>
              <a:rPr lang="en-US" altLang="zh-CN" sz="2400" dirty="0">
                <a:solidFill>
                  <a:schemeClr val="accent1"/>
                </a:solidFill>
                <a:latin typeface="黑体" panose="02010609060101010101" pitchFamily="49" charset="-122"/>
                <a:ea typeface="黑体" panose="02010609060101010101" pitchFamily="49" charset="-122"/>
              </a:rPr>
              <a:t>5</a:t>
            </a:r>
            <a:r>
              <a:rPr lang="zh-CN" altLang="en-US" sz="2400" dirty="0">
                <a:solidFill>
                  <a:schemeClr val="accent1"/>
                </a:solidFill>
                <a:latin typeface="黑体" panose="02010609060101010101" pitchFamily="49" charset="-122"/>
                <a:ea typeface="黑体" panose="02010609060101010101" pitchFamily="49" charset="-122"/>
              </a:rPr>
              <a:t>、修改游戏模式    </a:t>
            </a:r>
            <a:r>
              <a:rPr lang="en-US" altLang="zh-CN" sz="2400" dirty="0">
                <a:solidFill>
                  <a:schemeClr val="accent1"/>
                </a:solidFill>
                <a:latin typeface="黑体" panose="02010609060101010101" pitchFamily="49" charset="-122"/>
                <a:ea typeface="黑体" panose="02010609060101010101" pitchFamily="49" charset="-122"/>
              </a:rPr>
              <a:t>/</a:t>
            </a:r>
            <a:r>
              <a:rPr lang="en-US" altLang="zh-CN" sz="2400" dirty="0" err="1">
                <a:solidFill>
                  <a:schemeClr val="accent1"/>
                </a:solidFill>
                <a:latin typeface="黑体" panose="02010609060101010101" pitchFamily="49" charset="-122"/>
                <a:ea typeface="黑体" panose="02010609060101010101" pitchFamily="49" charset="-122"/>
              </a:rPr>
              <a:t>gamemode</a:t>
            </a:r>
            <a:r>
              <a:rPr lang="en-US" altLang="zh-CN" sz="2400" dirty="0">
                <a:solidFill>
                  <a:schemeClr val="accent1"/>
                </a:solidFill>
                <a:latin typeface="黑体" panose="02010609060101010101" pitchFamily="49" charset="-122"/>
                <a:ea typeface="黑体" panose="02010609060101010101" pitchFamily="49" charset="-122"/>
              </a:rPr>
              <a:t> 0</a:t>
            </a:r>
            <a:r>
              <a:rPr lang="zh-CN" altLang="en-US" sz="2400" dirty="0">
                <a:solidFill>
                  <a:schemeClr val="accent1"/>
                </a:solidFill>
                <a:latin typeface="黑体" panose="02010609060101010101" pitchFamily="49" charset="-122"/>
                <a:ea typeface="黑体" panose="02010609060101010101" pitchFamily="49" charset="-122"/>
              </a:rPr>
              <a:t>生存模式</a:t>
            </a:r>
          </a:p>
          <a:p>
            <a:r>
              <a:rPr lang="zh-CN" altLang="en-US" sz="2400" dirty="0">
                <a:solidFill>
                  <a:schemeClr val="accent1"/>
                </a:solidFill>
                <a:latin typeface="黑体" panose="02010609060101010101" pitchFamily="49" charset="-122"/>
                <a:ea typeface="黑体" panose="02010609060101010101" pitchFamily="49" charset="-122"/>
              </a:rPr>
              <a:t>                   </a:t>
            </a:r>
            <a:r>
              <a:rPr lang="en-US" altLang="zh-CN" sz="2400" dirty="0">
                <a:solidFill>
                  <a:schemeClr val="accent1"/>
                </a:solidFill>
                <a:latin typeface="黑体" panose="02010609060101010101" pitchFamily="49" charset="-122"/>
                <a:ea typeface="黑体" panose="02010609060101010101" pitchFamily="49" charset="-122"/>
              </a:rPr>
              <a:t>/</a:t>
            </a:r>
            <a:r>
              <a:rPr lang="en-US" altLang="zh-CN" sz="2400" dirty="0" err="1">
                <a:solidFill>
                  <a:schemeClr val="accent1"/>
                </a:solidFill>
                <a:latin typeface="黑体" panose="02010609060101010101" pitchFamily="49" charset="-122"/>
                <a:ea typeface="黑体" panose="02010609060101010101" pitchFamily="49" charset="-122"/>
              </a:rPr>
              <a:t>gamemode</a:t>
            </a:r>
            <a:r>
              <a:rPr lang="en-US" altLang="zh-CN" sz="2400" dirty="0">
                <a:solidFill>
                  <a:schemeClr val="accent1"/>
                </a:solidFill>
                <a:latin typeface="黑体" panose="02010609060101010101" pitchFamily="49" charset="-122"/>
                <a:ea typeface="黑体" panose="02010609060101010101" pitchFamily="49" charset="-122"/>
              </a:rPr>
              <a:t> 1 </a:t>
            </a:r>
            <a:r>
              <a:rPr lang="zh-CN" altLang="en-US" sz="2400" dirty="0">
                <a:solidFill>
                  <a:schemeClr val="accent1"/>
                </a:solidFill>
                <a:latin typeface="黑体" panose="02010609060101010101" pitchFamily="49" charset="-122"/>
                <a:ea typeface="黑体" panose="02010609060101010101" pitchFamily="49" charset="-122"/>
              </a:rPr>
              <a:t>创造模式（编程通常选择此模式）</a:t>
            </a:r>
          </a:p>
          <a:p>
            <a:r>
              <a:rPr lang="zh-CN" altLang="en-US" sz="2400" dirty="0">
                <a:solidFill>
                  <a:schemeClr val="accent1"/>
                </a:solidFill>
                <a:latin typeface="黑体" panose="02010609060101010101" pitchFamily="49" charset="-122"/>
                <a:ea typeface="黑体" panose="02010609060101010101" pitchFamily="49" charset="-122"/>
              </a:rPr>
              <a:t>                   </a:t>
            </a:r>
            <a:r>
              <a:rPr lang="en-US" altLang="zh-CN" sz="2400" dirty="0">
                <a:solidFill>
                  <a:schemeClr val="accent1"/>
                </a:solidFill>
                <a:latin typeface="黑体" panose="02010609060101010101" pitchFamily="49" charset="-122"/>
                <a:ea typeface="黑体" panose="02010609060101010101" pitchFamily="49" charset="-122"/>
              </a:rPr>
              <a:t>/</a:t>
            </a:r>
            <a:r>
              <a:rPr lang="en-US" altLang="zh-CN" sz="2400" dirty="0" err="1">
                <a:solidFill>
                  <a:schemeClr val="accent1"/>
                </a:solidFill>
                <a:latin typeface="黑体" panose="02010609060101010101" pitchFamily="49" charset="-122"/>
                <a:ea typeface="黑体" panose="02010609060101010101" pitchFamily="49" charset="-122"/>
              </a:rPr>
              <a:t>gamemode</a:t>
            </a:r>
            <a:r>
              <a:rPr lang="en-US" altLang="zh-CN" sz="2400" dirty="0">
                <a:solidFill>
                  <a:schemeClr val="accent1"/>
                </a:solidFill>
                <a:latin typeface="黑体" panose="02010609060101010101" pitchFamily="49" charset="-122"/>
                <a:ea typeface="黑体" panose="02010609060101010101" pitchFamily="49" charset="-122"/>
              </a:rPr>
              <a:t> 2 </a:t>
            </a:r>
            <a:r>
              <a:rPr lang="zh-CN" altLang="en-US" sz="2400" dirty="0">
                <a:solidFill>
                  <a:schemeClr val="accent1"/>
                </a:solidFill>
                <a:latin typeface="黑体" panose="02010609060101010101" pitchFamily="49" charset="-122"/>
                <a:ea typeface="黑体" panose="02010609060101010101" pitchFamily="49" charset="-122"/>
              </a:rPr>
              <a:t>冒险模式</a:t>
            </a:r>
          </a:p>
          <a:p>
            <a:r>
              <a:rPr lang="zh-CN" altLang="en-US" sz="2400" dirty="0">
                <a:solidFill>
                  <a:schemeClr val="accent1"/>
                </a:solidFill>
                <a:latin typeface="黑体" panose="02010609060101010101" pitchFamily="49" charset="-122"/>
                <a:ea typeface="黑体" panose="02010609060101010101" pitchFamily="49" charset="-122"/>
              </a:rPr>
              <a:t>                   </a:t>
            </a:r>
            <a:r>
              <a:rPr lang="en-US" altLang="zh-CN" sz="2400" dirty="0">
                <a:solidFill>
                  <a:schemeClr val="accent1"/>
                </a:solidFill>
                <a:latin typeface="黑体" panose="02010609060101010101" pitchFamily="49" charset="-122"/>
                <a:ea typeface="黑体" panose="02010609060101010101" pitchFamily="49" charset="-122"/>
              </a:rPr>
              <a:t>/</a:t>
            </a:r>
            <a:r>
              <a:rPr lang="en-US" altLang="zh-CN" sz="2400" dirty="0" err="1">
                <a:solidFill>
                  <a:schemeClr val="accent1"/>
                </a:solidFill>
                <a:latin typeface="黑体" panose="02010609060101010101" pitchFamily="49" charset="-122"/>
                <a:ea typeface="黑体" panose="02010609060101010101" pitchFamily="49" charset="-122"/>
              </a:rPr>
              <a:t>gamemode</a:t>
            </a:r>
            <a:r>
              <a:rPr lang="en-US" altLang="zh-CN" sz="2400" dirty="0">
                <a:solidFill>
                  <a:schemeClr val="accent1"/>
                </a:solidFill>
                <a:latin typeface="黑体" panose="02010609060101010101" pitchFamily="49" charset="-122"/>
                <a:ea typeface="黑体" panose="02010609060101010101" pitchFamily="49" charset="-122"/>
              </a:rPr>
              <a:t> 3 </a:t>
            </a:r>
            <a:r>
              <a:rPr lang="zh-CN" altLang="en-US" sz="2400" dirty="0">
                <a:solidFill>
                  <a:schemeClr val="accent1"/>
                </a:solidFill>
                <a:latin typeface="黑体" panose="02010609060101010101" pitchFamily="49" charset="-122"/>
                <a:ea typeface="黑体" panose="02010609060101010101" pitchFamily="49" charset="-122"/>
              </a:rPr>
              <a:t>旁观模式</a:t>
            </a:r>
          </a:p>
          <a:p>
            <a:r>
              <a:rPr lang="en-US" altLang="zh-CN" sz="2400" dirty="0">
                <a:solidFill>
                  <a:schemeClr val="accent1"/>
                </a:solidFill>
                <a:latin typeface="黑体" panose="02010609060101010101" pitchFamily="49" charset="-122"/>
                <a:ea typeface="黑体" panose="02010609060101010101" pitchFamily="49" charset="-122"/>
              </a:rPr>
              <a:t>6</a:t>
            </a:r>
            <a:r>
              <a:rPr lang="zh-CN" altLang="en-US" sz="2400" dirty="0">
                <a:solidFill>
                  <a:schemeClr val="accent1"/>
                </a:solidFill>
                <a:latin typeface="黑体" panose="02010609060101010101" pitchFamily="49" charset="-122"/>
                <a:ea typeface="黑体" panose="02010609060101010101" pitchFamily="49" charset="-122"/>
              </a:rPr>
              <a:t>、停止后台全部程序 </a:t>
            </a:r>
            <a:r>
              <a:rPr lang="en-US" altLang="zh-CN" sz="2400" dirty="0">
                <a:solidFill>
                  <a:schemeClr val="accent1"/>
                </a:solidFill>
                <a:latin typeface="黑体" panose="02010609060101010101" pitchFamily="49" charset="-122"/>
                <a:ea typeface="黑体" panose="02010609060101010101" pitchFamily="49" charset="-122"/>
              </a:rPr>
              <a:t>/</a:t>
            </a:r>
            <a:r>
              <a:rPr lang="en-US" altLang="zh-CN" sz="2400" dirty="0" err="1">
                <a:solidFill>
                  <a:schemeClr val="accent1"/>
                </a:solidFill>
                <a:latin typeface="黑体" panose="02010609060101010101" pitchFamily="49" charset="-122"/>
                <a:ea typeface="黑体" panose="02010609060101010101" pitchFamily="49" charset="-122"/>
              </a:rPr>
              <a:t>jsp</a:t>
            </a:r>
            <a:r>
              <a:rPr lang="en-US" altLang="zh-CN" sz="2400" dirty="0">
                <a:solidFill>
                  <a:schemeClr val="accent1"/>
                </a:solidFill>
                <a:latin typeface="黑体" panose="02010609060101010101" pitchFamily="49" charset="-122"/>
                <a:ea typeface="黑体" panose="02010609060101010101" pitchFamily="49" charset="-122"/>
              </a:rPr>
              <a:t> </a:t>
            </a:r>
            <a:r>
              <a:rPr lang="en-US" altLang="zh-CN" sz="2400" dirty="0" err="1">
                <a:solidFill>
                  <a:schemeClr val="accent1"/>
                </a:solidFill>
                <a:latin typeface="黑体" panose="02010609060101010101" pitchFamily="49" charset="-122"/>
                <a:ea typeface="黑体" panose="02010609060101010101" pitchFamily="49" charset="-122"/>
              </a:rPr>
              <a:t>clearEvents</a:t>
            </a:r>
            <a:r>
              <a:rPr lang="zh-CN" altLang="en-US" sz="2400" dirty="0">
                <a:solidFill>
                  <a:schemeClr val="accent1"/>
                </a:solidFill>
                <a:latin typeface="黑体" panose="02010609060101010101" pitchFamily="49" charset="-122"/>
                <a:ea typeface="黑体" panose="02010609060101010101" pitchFamily="49" charset="-122"/>
              </a:rPr>
              <a:t>可以强制停止学生的程序</a:t>
            </a:r>
          </a:p>
          <a:p>
            <a:r>
              <a:rPr lang="en-US" altLang="zh-CN" sz="2400" dirty="0">
                <a:solidFill>
                  <a:schemeClr val="accent1"/>
                </a:solidFill>
                <a:latin typeface="黑体" panose="02010609060101010101" pitchFamily="49" charset="-122"/>
                <a:ea typeface="黑体" panose="02010609060101010101" pitchFamily="49" charset="-122"/>
              </a:rPr>
              <a:t>7</a:t>
            </a:r>
            <a:r>
              <a:rPr lang="zh-CN" altLang="en-US" sz="2400" dirty="0">
                <a:solidFill>
                  <a:schemeClr val="accent1"/>
                </a:solidFill>
                <a:latin typeface="黑体" panose="02010609060101010101" pitchFamily="49" charset="-122"/>
                <a:ea typeface="黑体" panose="02010609060101010101" pitchFamily="49" charset="-122"/>
              </a:rPr>
              <a:t>、打开禁言        </a:t>
            </a:r>
            <a:r>
              <a:rPr lang="en-US" altLang="zh-CN" sz="2400" dirty="0">
                <a:solidFill>
                  <a:schemeClr val="accent1"/>
                </a:solidFill>
                <a:latin typeface="黑体" panose="02010609060101010101" pitchFamily="49" charset="-122"/>
                <a:ea typeface="黑体" panose="02010609060101010101" pitchFamily="49" charset="-122"/>
              </a:rPr>
              <a:t>/</a:t>
            </a:r>
            <a:r>
              <a:rPr lang="en-US" altLang="zh-CN" sz="2400" dirty="0" err="1">
                <a:solidFill>
                  <a:schemeClr val="accent1"/>
                </a:solidFill>
                <a:latin typeface="黑体" panose="02010609060101010101" pitchFamily="49" charset="-122"/>
                <a:ea typeface="黑体" panose="02010609060101010101" pitchFamily="49" charset="-122"/>
              </a:rPr>
              <a:t>muteCmd</a:t>
            </a:r>
            <a:r>
              <a:rPr lang="en-US" altLang="zh-CN" sz="2400" dirty="0">
                <a:solidFill>
                  <a:schemeClr val="accent1"/>
                </a:solidFill>
                <a:latin typeface="黑体" panose="02010609060101010101" pitchFamily="49" charset="-122"/>
                <a:ea typeface="黑体" panose="02010609060101010101" pitchFamily="49" charset="-122"/>
              </a:rPr>
              <a:t> on</a:t>
            </a:r>
            <a:r>
              <a:rPr lang="zh-CN" altLang="en-US" sz="2400" dirty="0">
                <a:solidFill>
                  <a:schemeClr val="accent1"/>
                </a:solidFill>
                <a:latin typeface="黑体" panose="02010609060101010101" pitchFamily="49" charset="-122"/>
                <a:ea typeface="黑体" panose="02010609060101010101" pitchFamily="49" charset="-122"/>
              </a:rPr>
              <a:t>所有人命令都无效</a:t>
            </a:r>
          </a:p>
          <a:p>
            <a:r>
              <a:rPr lang="en-US" altLang="zh-CN" sz="2400" dirty="0">
                <a:solidFill>
                  <a:schemeClr val="accent1"/>
                </a:solidFill>
                <a:latin typeface="黑体" panose="02010609060101010101" pitchFamily="49" charset="-122"/>
                <a:ea typeface="黑体" panose="02010609060101010101" pitchFamily="49" charset="-122"/>
              </a:rPr>
              <a:t>8</a:t>
            </a:r>
            <a:r>
              <a:rPr lang="zh-CN" altLang="en-US" sz="2400" dirty="0">
                <a:solidFill>
                  <a:schemeClr val="accent1"/>
                </a:solidFill>
                <a:latin typeface="黑体" panose="02010609060101010101" pitchFamily="49" charset="-122"/>
                <a:ea typeface="黑体" panose="02010609060101010101" pitchFamily="49" charset="-122"/>
              </a:rPr>
              <a:t>、关闭禁言        </a:t>
            </a:r>
            <a:r>
              <a:rPr lang="en-US" altLang="zh-CN" sz="2400" dirty="0">
                <a:solidFill>
                  <a:schemeClr val="accent1"/>
                </a:solidFill>
                <a:latin typeface="黑体" panose="02010609060101010101" pitchFamily="49" charset="-122"/>
                <a:ea typeface="黑体" panose="02010609060101010101" pitchFamily="49" charset="-122"/>
              </a:rPr>
              <a:t>/</a:t>
            </a:r>
            <a:r>
              <a:rPr lang="en-US" altLang="zh-CN" sz="2400" dirty="0" err="1">
                <a:solidFill>
                  <a:schemeClr val="accent1"/>
                </a:solidFill>
                <a:latin typeface="黑体" panose="02010609060101010101" pitchFamily="49" charset="-122"/>
                <a:ea typeface="黑体" panose="02010609060101010101" pitchFamily="49" charset="-122"/>
              </a:rPr>
              <a:t>muteCmd</a:t>
            </a:r>
            <a:r>
              <a:rPr lang="en-US" altLang="zh-CN" sz="2400" dirty="0">
                <a:solidFill>
                  <a:schemeClr val="accent1"/>
                </a:solidFill>
                <a:latin typeface="黑体" panose="02010609060101010101" pitchFamily="49" charset="-122"/>
                <a:ea typeface="黑体" panose="02010609060101010101" pitchFamily="49" charset="-122"/>
              </a:rPr>
              <a:t> off</a:t>
            </a:r>
            <a:r>
              <a:rPr lang="zh-CN" altLang="en-US" sz="2400" dirty="0">
                <a:solidFill>
                  <a:schemeClr val="accent1"/>
                </a:solidFill>
                <a:latin typeface="黑体" panose="02010609060101010101" pitchFamily="49" charset="-122"/>
                <a:ea typeface="黑体" panose="02010609060101010101" pitchFamily="49" charset="-122"/>
              </a:rPr>
              <a:t>所有人命令有效 </a:t>
            </a:r>
          </a:p>
          <a:p>
            <a:r>
              <a:rPr lang="en-US" altLang="zh-CN" sz="2400" dirty="0">
                <a:solidFill>
                  <a:schemeClr val="accent1"/>
                </a:solidFill>
                <a:latin typeface="黑体" panose="02010609060101010101" pitchFamily="49" charset="-122"/>
                <a:ea typeface="黑体" panose="02010609060101010101" pitchFamily="49" charset="-122"/>
              </a:rPr>
              <a:t>9</a:t>
            </a:r>
            <a:r>
              <a:rPr lang="zh-CN" altLang="en-US" sz="2400" dirty="0">
                <a:solidFill>
                  <a:schemeClr val="accent1"/>
                </a:solidFill>
                <a:latin typeface="黑体" panose="02010609060101010101" pitchFamily="49" charset="-122"/>
                <a:ea typeface="黑体" panose="02010609060101010101" pitchFamily="49" charset="-122"/>
              </a:rPr>
              <a:t>、打开命令执行监听</a:t>
            </a:r>
            <a:r>
              <a:rPr lang="en-US" altLang="zh-CN" sz="2400" dirty="0">
                <a:solidFill>
                  <a:schemeClr val="accent1"/>
                </a:solidFill>
                <a:latin typeface="黑体" panose="02010609060101010101" pitchFamily="49" charset="-122"/>
                <a:ea typeface="黑体" panose="02010609060101010101" pitchFamily="49" charset="-122"/>
              </a:rPr>
              <a:t>/</a:t>
            </a:r>
            <a:r>
              <a:rPr lang="en-US" altLang="zh-CN" sz="2400" dirty="0" err="1">
                <a:solidFill>
                  <a:schemeClr val="accent1"/>
                </a:solidFill>
                <a:latin typeface="黑体" panose="02010609060101010101" pitchFamily="49" charset="-122"/>
                <a:ea typeface="黑体" panose="02010609060101010101" pitchFamily="49" charset="-122"/>
              </a:rPr>
              <a:t>reportCmd</a:t>
            </a:r>
            <a:r>
              <a:rPr lang="en-US" altLang="zh-CN" sz="2400" dirty="0">
                <a:solidFill>
                  <a:schemeClr val="accent1"/>
                </a:solidFill>
                <a:latin typeface="黑体" panose="02010609060101010101" pitchFamily="49" charset="-122"/>
                <a:ea typeface="黑体" panose="02010609060101010101" pitchFamily="49" charset="-122"/>
              </a:rPr>
              <a:t> on  </a:t>
            </a:r>
          </a:p>
          <a:p>
            <a:r>
              <a:rPr lang="en-US" altLang="zh-CN" sz="2400" dirty="0">
                <a:solidFill>
                  <a:schemeClr val="accent1"/>
                </a:solidFill>
                <a:latin typeface="黑体" panose="02010609060101010101" pitchFamily="49" charset="-122"/>
                <a:ea typeface="黑体" panose="02010609060101010101" pitchFamily="49" charset="-122"/>
              </a:rPr>
              <a:t>10</a:t>
            </a:r>
            <a:r>
              <a:rPr lang="zh-CN" altLang="en-US" sz="2400" dirty="0">
                <a:solidFill>
                  <a:schemeClr val="accent1"/>
                </a:solidFill>
                <a:latin typeface="黑体" panose="02010609060101010101" pitchFamily="49" charset="-122"/>
                <a:ea typeface="黑体" panose="02010609060101010101" pitchFamily="49" charset="-122"/>
              </a:rPr>
              <a:t>、关闭命令监听   </a:t>
            </a:r>
            <a:r>
              <a:rPr lang="en-US" altLang="zh-CN" sz="2400" dirty="0">
                <a:solidFill>
                  <a:schemeClr val="accent1"/>
                </a:solidFill>
                <a:latin typeface="黑体" panose="02010609060101010101" pitchFamily="49" charset="-122"/>
                <a:ea typeface="黑体" panose="02010609060101010101" pitchFamily="49" charset="-122"/>
              </a:rPr>
              <a:t>/</a:t>
            </a:r>
            <a:r>
              <a:rPr lang="en-US" altLang="zh-CN" sz="2400" dirty="0" err="1">
                <a:solidFill>
                  <a:schemeClr val="accent1"/>
                </a:solidFill>
                <a:latin typeface="黑体" panose="02010609060101010101" pitchFamily="49" charset="-122"/>
                <a:ea typeface="黑体" panose="02010609060101010101" pitchFamily="49" charset="-122"/>
              </a:rPr>
              <a:t>reportCmd</a:t>
            </a:r>
            <a:r>
              <a:rPr lang="en-US" altLang="zh-CN" sz="2400" dirty="0">
                <a:solidFill>
                  <a:schemeClr val="accent1"/>
                </a:solidFill>
                <a:latin typeface="黑体" panose="02010609060101010101" pitchFamily="49" charset="-122"/>
                <a:ea typeface="黑体" panose="02010609060101010101" pitchFamily="49" charset="-122"/>
              </a:rPr>
              <a:t> off  </a:t>
            </a:r>
          </a:p>
        </p:txBody>
      </p:sp>
    </p:spTree>
    <p:extLst>
      <p:ext uri="{BB962C8B-B14F-4D97-AF65-F5344CB8AC3E}">
        <p14:creationId xmlns:p14="http://schemas.microsoft.com/office/powerpoint/2010/main" val="38251576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占位符 3"/>
          <p:cNvSpPr txBox="1">
            <a:spLocks/>
          </p:cNvSpPr>
          <p:nvPr/>
        </p:nvSpPr>
        <p:spPr>
          <a:xfrm>
            <a:off x="913805" y="1124744"/>
            <a:ext cx="10801200" cy="5877272"/>
          </a:xfrm>
          <a:prstGeom prst="rect">
            <a:avLst/>
          </a:prstGeom>
        </p:spPr>
        <p:txBody>
          <a:bodyPr vert="horz" lIns="0" tIns="45720" rIns="0" bIns="45720" rtlCol="0">
            <a:noAutofit/>
          </a:bodyPr>
          <a:lstStyle>
            <a:lvl1pPr marL="0" indent="0" algn="l" defTabSz="914400" rtl="0" eaLnBrk="1" latinLnBrk="0" hangingPunct="1">
              <a:lnSpc>
                <a:spcPct val="90000"/>
              </a:lnSpc>
              <a:spcBef>
                <a:spcPts val="1200"/>
              </a:spcBef>
              <a:buSzPct val="50000"/>
              <a:buFont typeface="Wingdings" panose="05000000000000000000" pitchFamily="2" charset="2"/>
              <a:buNone/>
              <a:defRPr sz="1800" kern="1200">
                <a:solidFill>
                  <a:schemeClr val="tx1"/>
                </a:solidFill>
                <a:latin typeface="Microsoft YaHei UI" panose="020B0503020204020204" pitchFamily="34" charset="-122"/>
                <a:ea typeface="Microsoft YaHei UI" panose="020B0503020204020204" pitchFamily="34" charset="-122"/>
                <a:cs typeface="+mn-cs"/>
              </a:defRPr>
            </a:lvl1pPr>
            <a:lvl2pPr marL="457200" indent="0" algn="l" defTabSz="914400" rtl="0" eaLnBrk="1" latinLnBrk="0" hangingPunct="1">
              <a:lnSpc>
                <a:spcPct val="90000"/>
              </a:lnSpc>
              <a:spcBef>
                <a:spcPts val="600"/>
              </a:spcBef>
              <a:buFont typeface="Wingdings" panose="05000000000000000000" pitchFamily="2" charset="2"/>
              <a:buNone/>
              <a:defRPr sz="1400" kern="1200">
                <a:solidFill>
                  <a:schemeClr val="tx1"/>
                </a:solidFill>
                <a:latin typeface="Microsoft YaHei UI" panose="020B0503020204020204" pitchFamily="34" charset="-122"/>
                <a:ea typeface="Microsoft YaHei UI" panose="020B0503020204020204" pitchFamily="34" charset="-122"/>
                <a:cs typeface="+mn-cs"/>
              </a:defRPr>
            </a:lvl2pPr>
            <a:lvl3pPr marL="914400" indent="0" algn="l" defTabSz="914400" rtl="0" eaLnBrk="1" latinLnBrk="0" hangingPunct="1">
              <a:lnSpc>
                <a:spcPct val="90000"/>
              </a:lnSpc>
              <a:spcBef>
                <a:spcPts val="600"/>
              </a:spcBef>
              <a:buFont typeface="Wingdings" panose="05000000000000000000" pitchFamily="2" charset="2"/>
              <a:buNone/>
              <a:defRPr sz="1200" kern="1200">
                <a:solidFill>
                  <a:schemeClr val="tx1"/>
                </a:solidFill>
                <a:latin typeface="Microsoft YaHei UI" panose="020B0503020204020204" pitchFamily="34" charset="-122"/>
                <a:ea typeface="Microsoft YaHei UI" panose="020B0503020204020204" pitchFamily="34" charset="-122"/>
                <a:cs typeface="+mn-cs"/>
              </a:defRPr>
            </a:lvl3pPr>
            <a:lvl4pPr marL="1371600" indent="0" algn="l" defTabSz="914400" rtl="0" eaLnBrk="1" latinLnBrk="0" hangingPunct="1">
              <a:lnSpc>
                <a:spcPct val="90000"/>
              </a:lnSpc>
              <a:spcBef>
                <a:spcPts val="6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4pPr>
            <a:lvl5pPr marL="1828800" indent="0" algn="l" defTabSz="914400" rtl="0" eaLnBrk="1" latinLnBrk="0" hangingPunct="1">
              <a:lnSpc>
                <a:spcPct val="90000"/>
              </a:lnSpc>
              <a:spcBef>
                <a:spcPts val="6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5pPr>
            <a:lvl6pPr marL="22860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6pPr>
            <a:lvl7pPr marL="27432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7pPr>
            <a:lvl8pPr marL="32004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8pPr>
            <a:lvl9pPr marL="36576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9pPr>
          </a:lstStyle>
          <a:p>
            <a:pPr>
              <a:lnSpc>
                <a:spcPct val="150000"/>
              </a:lnSpc>
            </a:pPr>
            <a:endParaRPr lang="en-US" altLang="zh-CN" sz="2800" dirty="0">
              <a:solidFill>
                <a:schemeClr val="accent1"/>
              </a:solidFill>
              <a:latin typeface="黑体" panose="02010609060101010101" pitchFamily="49" charset="-122"/>
              <a:ea typeface="黑体" panose="02010609060101010101" pitchFamily="49" charset="-122"/>
              <a:hlinkClick r:id="rId2" action="ppaction://hlinkfile"/>
            </a:endParaRPr>
          </a:p>
        </p:txBody>
      </p:sp>
      <p:sp>
        <p:nvSpPr>
          <p:cNvPr id="6" name="Freeform 6"/>
          <p:cNvSpPr/>
          <p:nvPr/>
        </p:nvSpPr>
        <p:spPr bwMode="auto">
          <a:xfrm flipH="1">
            <a:off x="11929873"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rgbClr val="F66414"/>
          </a:solidFill>
          <a:ln>
            <a:noFill/>
          </a:ln>
        </p:spPr>
        <p:txBody>
          <a:bodyPr vert="horz" wrap="square" lIns="91428" tIns="45714" rIns="91428" bIns="45714" numCol="1" anchor="t" anchorCtr="0" compatLnSpc="1"/>
          <a:lstStyle/>
          <a:p>
            <a:endParaRPr lang="zh-CN" altLang="en-US" dirty="0"/>
          </a:p>
        </p:txBody>
      </p:sp>
      <p:sp>
        <p:nvSpPr>
          <p:cNvPr id="7" name="Freeform 6"/>
          <p:cNvSpPr/>
          <p:nvPr/>
        </p:nvSpPr>
        <p:spPr bwMode="auto">
          <a:xfrm flipH="1">
            <a:off x="2"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chemeClr val="tx2"/>
          </a:solidFill>
          <a:ln>
            <a:noFill/>
          </a:ln>
        </p:spPr>
        <p:txBody>
          <a:bodyPr vert="horz" wrap="square" lIns="91428" tIns="45714" rIns="91428" bIns="45714" numCol="1" anchor="t" anchorCtr="0" compatLnSpc="1"/>
          <a:lstStyle/>
          <a:p>
            <a:endParaRPr lang="zh-CN" altLang="en-US" dirty="0"/>
          </a:p>
        </p:txBody>
      </p:sp>
      <p:sp>
        <p:nvSpPr>
          <p:cNvPr id="8" name="矩形 7"/>
          <p:cNvSpPr/>
          <p:nvPr/>
        </p:nvSpPr>
        <p:spPr bwMode="auto">
          <a:xfrm>
            <a:off x="0" y="238581"/>
            <a:ext cx="409749" cy="333328"/>
          </a:xfrm>
          <a:prstGeom prst="rect">
            <a:avLst/>
          </a:prstGeom>
          <a:solidFill>
            <a:srgbClr val="F66414"/>
          </a:solidFill>
          <a:ln w="9525" cap="flat" cmpd="sng" algn="ctr">
            <a:noFill/>
            <a:prstDash val="solid"/>
            <a:round/>
            <a:headEnd type="none" w="med" len="med"/>
            <a:tailEnd type="none" w="med" len="med"/>
          </a:ln>
          <a:effectLst/>
        </p:spPr>
        <p:txBody>
          <a:bodyPr vert="horz" wrap="square" lIns="91428" tIns="45714" rIns="91428" bIns="45714" numCol="1" rtlCol="0" anchor="t" anchorCtr="0" compatLnSpc="1"/>
          <a:lstStyle/>
          <a:p>
            <a:pPr defTabSz="913765"/>
            <a:endParaRPr lang="zh-CN" altLang="en-US" sz="1700"/>
          </a:p>
        </p:txBody>
      </p:sp>
      <p:sp>
        <p:nvSpPr>
          <p:cNvPr id="2" name="矩形 1"/>
          <p:cNvSpPr/>
          <p:nvPr/>
        </p:nvSpPr>
        <p:spPr>
          <a:xfrm>
            <a:off x="475960" y="887786"/>
            <a:ext cx="11233243" cy="5632311"/>
          </a:xfrm>
          <a:prstGeom prst="rect">
            <a:avLst/>
          </a:prstGeom>
        </p:spPr>
        <p:txBody>
          <a:bodyPr wrap="square">
            <a:spAutoFit/>
          </a:bodyPr>
          <a:lstStyle/>
          <a:p>
            <a:r>
              <a:rPr lang="zh-CN" altLang="en-US" sz="2400" dirty="0">
                <a:latin typeface="黑体" panose="02010609060101010101" pitchFamily="49" charset="-122"/>
                <a:ea typeface="黑体" panose="02010609060101010101" pitchFamily="49" charset="-122"/>
              </a:rPr>
              <a:t>基本按键</a:t>
            </a:r>
          </a:p>
          <a:p>
            <a:r>
              <a:rPr lang="en-US" altLang="zh-CN" sz="2400" dirty="0">
                <a:solidFill>
                  <a:schemeClr val="accent1"/>
                </a:solidFill>
                <a:latin typeface="黑体" panose="02010609060101010101" pitchFamily="49" charset="-122"/>
                <a:ea typeface="黑体" panose="02010609060101010101" pitchFamily="49" charset="-122"/>
              </a:rPr>
              <a:t>【</a:t>
            </a:r>
            <a:r>
              <a:rPr lang="zh-CN" altLang="en-US" sz="2400" dirty="0">
                <a:solidFill>
                  <a:schemeClr val="accent1"/>
                </a:solidFill>
                <a:latin typeface="黑体" panose="02010609060101010101" pitchFamily="49" charset="-122"/>
                <a:ea typeface="黑体" panose="02010609060101010101" pitchFamily="49" charset="-122"/>
              </a:rPr>
              <a:t>鼠标左键</a:t>
            </a:r>
            <a:r>
              <a:rPr lang="en-US" altLang="zh-CN" sz="2400" dirty="0">
                <a:solidFill>
                  <a:schemeClr val="accent1"/>
                </a:solidFill>
                <a:latin typeface="黑体" panose="02010609060101010101" pitchFamily="49" charset="-122"/>
                <a:ea typeface="黑体" panose="02010609060101010101" pitchFamily="49" charset="-122"/>
              </a:rPr>
              <a:t>】 </a:t>
            </a:r>
            <a:r>
              <a:rPr lang="zh-CN" altLang="en-US" sz="2400" dirty="0">
                <a:solidFill>
                  <a:schemeClr val="accent1"/>
                </a:solidFill>
                <a:latin typeface="黑体" panose="02010609060101010101" pitchFamily="49" charset="-122"/>
                <a:ea typeface="黑体" panose="02010609060101010101" pitchFamily="49" charset="-122"/>
              </a:rPr>
              <a:t>按住不放摧毁方块，使用工具</a:t>
            </a:r>
          </a:p>
          <a:p>
            <a:r>
              <a:rPr lang="en-US" altLang="zh-CN" sz="2400" dirty="0">
                <a:solidFill>
                  <a:schemeClr val="accent1"/>
                </a:solidFill>
                <a:latin typeface="黑体" panose="02010609060101010101" pitchFamily="49" charset="-122"/>
                <a:ea typeface="黑体" panose="02010609060101010101" pitchFamily="49" charset="-122"/>
              </a:rPr>
              <a:t>【</a:t>
            </a:r>
            <a:r>
              <a:rPr lang="zh-CN" altLang="en-US" sz="2400" dirty="0">
                <a:solidFill>
                  <a:schemeClr val="accent1"/>
                </a:solidFill>
                <a:latin typeface="黑体" panose="02010609060101010101" pitchFamily="49" charset="-122"/>
                <a:ea typeface="黑体" panose="02010609060101010101" pitchFamily="49" charset="-122"/>
              </a:rPr>
              <a:t>鼠标右键</a:t>
            </a:r>
            <a:r>
              <a:rPr lang="en-US" altLang="zh-CN" sz="2400" dirty="0">
                <a:solidFill>
                  <a:schemeClr val="accent1"/>
                </a:solidFill>
                <a:latin typeface="黑体" panose="02010609060101010101" pitchFamily="49" charset="-122"/>
                <a:ea typeface="黑体" panose="02010609060101010101" pitchFamily="49" charset="-122"/>
              </a:rPr>
              <a:t>】 </a:t>
            </a:r>
            <a:r>
              <a:rPr lang="zh-CN" altLang="en-US" sz="2400" dirty="0">
                <a:solidFill>
                  <a:schemeClr val="accent1"/>
                </a:solidFill>
                <a:latin typeface="黑体" panose="02010609060101010101" pitchFamily="49" charset="-122"/>
                <a:ea typeface="黑体" panose="02010609060101010101" pitchFamily="49" charset="-122"/>
              </a:rPr>
              <a:t>放置方块或特殊功能</a:t>
            </a:r>
          </a:p>
          <a:p>
            <a:r>
              <a:rPr lang="en-US" altLang="zh-CN" sz="2400" dirty="0">
                <a:solidFill>
                  <a:schemeClr val="accent1"/>
                </a:solidFill>
                <a:latin typeface="黑体" panose="02010609060101010101" pitchFamily="49" charset="-122"/>
                <a:ea typeface="黑体" panose="02010609060101010101" pitchFamily="49" charset="-122"/>
              </a:rPr>
              <a:t>【</a:t>
            </a:r>
            <a:r>
              <a:rPr lang="zh-CN" altLang="en-US" sz="2400" dirty="0">
                <a:solidFill>
                  <a:schemeClr val="accent1"/>
                </a:solidFill>
                <a:latin typeface="黑体" panose="02010609060101010101" pitchFamily="49" charset="-122"/>
                <a:ea typeface="黑体" panose="02010609060101010101" pitchFamily="49" charset="-122"/>
              </a:rPr>
              <a:t>中间滚轮</a:t>
            </a:r>
            <a:r>
              <a:rPr lang="en-US" altLang="zh-CN" sz="2400" dirty="0">
                <a:solidFill>
                  <a:schemeClr val="accent1"/>
                </a:solidFill>
                <a:latin typeface="黑体" panose="02010609060101010101" pitchFamily="49" charset="-122"/>
                <a:ea typeface="黑体" panose="02010609060101010101" pitchFamily="49" charset="-122"/>
              </a:rPr>
              <a:t>】 </a:t>
            </a:r>
            <a:r>
              <a:rPr lang="zh-CN" altLang="en-US" sz="2400" dirty="0">
                <a:solidFill>
                  <a:schemeClr val="accent1"/>
                </a:solidFill>
                <a:latin typeface="黑体" panose="02010609060101010101" pitchFamily="49" charset="-122"/>
                <a:ea typeface="黑体" panose="02010609060101010101" pitchFamily="49" charset="-122"/>
              </a:rPr>
              <a:t>在两方块都在主物品栏</a:t>
            </a:r>
            <a:r>
              <a:rPr lang="en-US" altLang="zh-CN" sz="2400" dirty="0">
                <a:solidFill>
                  <a:schemeClr val="accent1"/>
                </a:solidFill>
                <a:latin typeface="黑体" panose="02010609060101010101" pitchFamily="49" charset="-122"/>
                <a:ea typeface="黑体" panose="02010609060101010101" pitchFamily="49" charset="-122"/>
              </a:rPr>
              <a:t>(</a:t>
            </a:r>
            <a:r>
              <a:rPr lang="zh-CN" altLang="en-US" sz="2400" dirty="0">
                <a:solidFill>
                  <a:schemeClr val="accent1"/>
                </a:solidFill>
                <a:latin typeface="黑体" panose="02010609060101010101" pitchFamily="49" charset="-122"/>
                <a:ea typeface="黑体" panose="02010609060101010101" pitchFamily="49" charset="-122"/>
              </a:rPr>
              <a:t>背包最下面那一条</a:t>
            </a:r>
            <a:r>
              <a:rPr lang="en-US" altLang="zh-CN" sz="2400" dirty="0">
                <a:solidFill>
                  <a:schemeClr val="accent1"/>
                </a:solidFill>
                <a:latin typeface="黑体" panose="02010609060101010101" pitchFamily="49" charset="-122"/>
                <a:ea typeface="黑体" panose="02010609060101010101" pitchFamily="49" charset="-122"/>
              </a:rPr>
              <a:t>)</a:t>
            </a:r>
            <a:r>
              <a:rPr lang="zh-CN" altLang="en-US" sz="2400" dirty="0">
                <a:solidFill>
                  <a:schemeClr val="accent1"/>
                </a:solidFill>
                <a:latin typeface="黑体" panose="02010609060101010101" pitchFamily="49" charset="-122"/>
                <a:ea typeface="黑体" panose="02010609060101010101" pitchFamily="49" charset="-122"/>
              </a:rPr>
              <a:t>的前提下，拿着手中的其中一方块，猛击滚轮其想切换的已放置的另一方块，</a:t>
            </a:r>
            <a:r>
              <a:rPr lang="zh-CN" altLang="en-US" sz="2400" dirty="0" smtClean="0">
                <a:solidFill>
                  <a:schemeClr val="accent1"/>
                </a:solidFill>
                <a:latin typeface="黑体" panose="02010609060101010101" pitchFamily="49" charset="-122"/>
                <a:ea typeface="黑体" panose="02010609060101010101" pitchFamily="49" charset="-122"/>
              </a:rPr>
              <a:t>即切换到</a:t>
            </a:r>
            <a:r>
              <a:rPr lang="zh-CN" altLang="en-US" sz="2400" dirty="0">
                <a:solidFill>
                  <a:schemeClr val="accent1"/>
                </a:solidFill>
                <a:latin typeface="黑体" panose="02010609060101010101" pitchFamily="49" charset="-122"/>
                <a:ea typeface="黑体" panose="02010609060101010101" pitchFamily="49" charset="-122"/>
              </a:rPr>
              <a:t>想切换的另一方块</a:t>
            </a:r>
            <a:r>
              <a:rPr lang="zh-CN" altLang="en-US" sz="2400" dirty="0" smtClean="0">
                <a:solidFill>
                  <a:schemeClr val="accent1"/>
                </a:solidFill>
                <a:latin typeface="黑体" panose="02010609060101010101" pitchFamily="49" charset="-122"/>
                <a:ea typeface="黑体" panose="02010609060101010101" pitchFamily="49" charset="-122"/>
              </a:rPr>
              <a:t>。</a:t>
            </a:r>
            <a:endParaRPr lang="en-US" altLang="zh-CN" sz="2400" dirty="0" smtClean="0">
              <a:solidFill>
                <a:schemeClr val="accent1"/>
              </a:solidFill>
              <a:latin typeface="黑体" panose="02010609060101010101" pitchFamily="49" charset="-122"/>
              <a:ea typeface="黑体" panose="02010609060101010101" pitchFamily="49" charset="-122"/>
            </a:endParaRPr>
          </a:p>
          <a:p>
            <a:r>
              <a:rPr lang="en-US" altLang="zh-CN" sz="2400" dirty="0" smtClean="0">
                <a:solidFill>
                  <a:schemeClr val="accent1"/>
                </a:solidFill>
                <a:latin typeface="黑体" panose="02010609060101010101" pitchFamily="49" charset="-122"/>
                <a:ea typeface="黑体" panose="02010609060101010101" pitchFamily="49" charset="-122"/>
              </a:rPr>
              <a:t>【</a:t>
            </a:r>
            <a:r>
              <a:rPr lang="zh-CN" altLang="en-US" sz="2400" dirty="0">
                <a:solidFill>
                  <a:schemeClr val="accent1"/>
                </a:solidFill>
                <a:latin typeface="黑体" panose="02010609060101010101" pitchFamily="49" charset="-122"/>
                <a:ea typeface="黑体" panose="02010609060101010101" pitchFamily="49" charset="-122"/>
              </a:rPr>
              <a:t>键盘</a:t>
            </a:r>
            <a:r>
              <a:rPr lang="en-US" altLang="zh-CN" sz="2400" dirty="0">
                <a:solidFill>
                  <a:schemeClr val="accent1"/>
                </a:solidFill>
                <a:latin typeface="黑体" panose="02010609060101010101" pitchFamily="49" charset="-122"/>
                <a:ea typeface="黑体" panose="02010609060101010101" pitchFamily="49" charset="-122"/>
              </a:rPr>
              <a:t>WASD】 </a:t>
            </a:r>
            <a:r>
              <a:rPr lang="zh-CN" altLang="en-US" sz="2400" dirty="0">
                <a:solidFill>
                  <a:schemeClr val="accent1"/>
                </a:solidFill>
                <a:latin typeface="黑体" panose="02010609060101010101" pitchFamily="49" charset="-122"/>
                <a:ea typeface="黑体" panose="02010609060101010101" pitchFamily="49" charset="-122"/>
              </a:rPr>
              <a:t>前后左右移动</a:t>
            </a:r>
          </a:p>
          <a:p>
            <a:r>
              <a:rPr lang="en-US" altLang="zh-CN" sz="2400" dirty="0">
                <a:solidFill>
                  <a:schemeClr val="accent1"/>
                </a:solidFill>
                <a:latin typeface="黑体" panose="02010609060101010101" pitchFamily="49" charset="-122"/>
                <a:ea typeface="黑体" panose="02010609060101010101" pitchFamily="49" charset="-122"/>
              </a:rPr>
              <a:t>【</a:t>
            </a:r>
            <a:r>
              <a:rPr lang="zh-CN" altLang="en-US" sz="2400" dirty="0">
                <a:solidFill>
                  <a:schemeClr val="accent1"/>
                </a:solidFill>
                <a:latin typeface="黑体" panose="02010609060101010101" pitchFamily="49" charset="-122"/>
                <a:ea typeface="黑体" panose="02010609060101010101" pitchFamily="49" charset="-122"/>
              </a:rPr>
              <a:t>空格</a:t>
            </a:r>
            <a:r>
              <a:rPr lang="en-US" altLang="zh-CN" sz="2400" dirty="0">
                <a:solidFill>
                  <a:schemeClr val="accent1"/>
                </a:solidFill>
                <a:latin typeface="黑体" panose="02010609060101010101" pitchFamily="49" charset="-122"/>
                <a:ea typeface="黑体" panose="02010609060101010101" pitchFamily="49" charset="-122"/>
              </a:rPr>
              <a:t>】 </a:t>
            </a:r>
            <a:r>
              <a:rPr lang="zh-CN" altLang="en-US" sz="2400" dirty="0">
                <a:solidFill>
                  <a:schemeClr val="accent1"/>
                </a:solidFill>
                <a:latin typeface="黑体" panose="02010609060101010101" pitchFamily="49" charset="-122"/>
                <a:ea typeface="黑体" panose="02010609060101010101" pitchFamily="49" charset="-122"/>
              </a:rPr>
              <a:t>跳跃</a:t>
            </a:r>
          </a:p>
          <a:p>
            <a:r>
              <a:rPr lang="en-US" altLang="zh-CN" sz="2400" dirty="0">
                <a:solidFill>
                  <a:schemeClr val="accent1"/>
                </a:solidFill>
                <a:latin typeface="黑体" panose="02010609060101010101" pitchFamily="49" charset="-122"/>
                <a:ea typeface="黑体" panose="02010609060101010101" pitchFamily="49" charset="-122"/>
              </a:rPr>
              <a:t>【</a:t>
            </a:r>
            <a:r>
              <a:rPr lang="zh-CN" altLang="en-US" sz="2400" dirty="0">
                <a:solidFill>
                  <a:schemeClr val="accent1"/>
                </a:solidFill>
                <a:latin typeface="黑体" panose="02010609060101010101" pitchFamily="49" charset="-122"/>
                <a:ea typeface="黑体" panose="02010609060101010101" pitchFamily="49" charset="-122"/>
              </a:rPr>
              <a:t>左</a:t>
            </a:r>
            <a:r>
              <a:rPr lang="en-US" altLang="zh-CN" sz="2400" dirty="0">
                <a:solidFill>
                  <a:schemeClr val="accent1"/>
                </a:solidFill>
                <a:latin typeface="黑体" panose="02010609060101010101" pitchFamily="49" charset="-122"/>
                <a:ea typeface="黑体" panose="02010609060101010101" pitchFamily="49" charset="-122"/>
              </a:rPr>
              <a:t>Shift】 </a:t>
            </a:r>
            <a:r>
              <a:rPr lang="zh-CN" altLang="en-US" sz="2400" dirty="0">
                <a:solidFill>
                  <a:schemeClr val="accent1"/>
                </a:solidFill>
                <a:latin typeface="黑体" panose="02010609060101010101" pitchFamily="49" charset="-122"/>
                <a:ea typeface="黑体" panose="02010609060101010101" pitchFamily="49" charset="-122"/>
              </a:rPr>
              <a:t>蹲伏潜行</a:t>
            </a:r>
            <a:r>
              <a:rPr lang="en-US" altLang="zh-CN" sz="2400" dirty="0">
                <a:solidFill>
                  <a:schemeClr val="accent1"/>
                </a:solidFill>
                <a:latin typeface="黑体" panose="02010609060101010101" pitchFamily="49" charset="-122"/>
                <a:ea typeface="黑体" panose="02010609060101010101" pitchFamily="49" charset="-122"/>
              </a:rPr>
              <a:t>(</a:t>
            </a:r>
            <a:r>
              <a:rPr lang="zh-CN" altLang="en-US" sz="2400" dirty="0">
                <a:solidFill>
                  <a:schemeClr val="accent1"/>
                </a:solidFill>
                <a:latin typeface="黑体" panose="02010609060101010101" pitchFamily="49" charset="-122"/>
                <a:ea typeface="黑体" panose="02010609060101010101" pitchFamily="49" charset="-122"/>
              </a:rPr>
              <a:t>在脚下没路时自动停止，防坠落</a:t>
            </a:r>
            <a:r>
              <a:rPr lang="en-US" altLang="zh-CN" sz="2400" dirty="0">
                <a:solidFill>
                  <a:schemeClr val="accent1"/>
                </a:solidFill>
                <a:latin typeface="黑体" panose="02010609060101010101" pitchFamily="49" charset="-122"/>
                <a:ea typeface="黑体" panose="02010609060101010101" pitchFamily="49" charset="-122"/>
              </a:rPr>
              <a:t>)</a:t>
            </a:r>
          </a:p>
          <a:p>
            <a:r>
              <a:rPr lang="en-US" altLang="zh-CN" sz="2400" dirty="0">
                <a:solidFill>
                  <a:schemeClr val="accent1"/>
                </a:solidFill>
                <a:latin typeface="黑体" panose="02010609060101010101" pitchFamily="49" charset="-122"/>
                <a:ea typeface="黑体" panose="02010609060101010101" pitchFamily="49" charset="-122"/>
              </a:rPr>
              <a:t>【ESC】 </a:t>
            </a:r>
            <a:r>
              <a:rPr lang="zh-CN" altLang="en-US" sz="2400" dirty="0">
                <a:solidFill>
                  <a:schemeClr val="accent1"/>
                </a:solidFill>
                <a:latin typeface="黑体" panose="02010609060101010101" pitchFamily="49" charset="-122"/>
                <a:ea typeface="黑体" panose="02010609060101010101" pitchFamily="49" charset="-122"/>
              </a:rPr>
              <a:t>调出主菜单</a:t>
            </a:r>
          </a:p>
          <a:p>
            <a:r>
              <a:rPr lang="en-US" altLang="zh-CN" sz="2400" dirty="0">
                <a:solidFill>
                  <a:schemeClr val="accent1"/>
                </a:solidFill>
                <a:latin typeface="黑体" panose="02010609060101010101" pitchFamily="49" charset="-122"/>
                <a:ea typeface="黑体" panose="02010609060101010101" pitchFamily="49" charset="-122"/>
              </a:rPr>
              <a:t>【Q】 </a:t>
            </a:r>
            <a:r>
              <a:rPr lang="zh-CN" altLang="en-US" sz="2400" dirty="0">
                <a:solidFill>
                  <a:schemeClr val="accent1"/>
                </a:solidFill>
                <a:latin typeface="黑体" panose="02010609060101010101" pitchFamily="49" charset="-122"/>
                <a:ea typeface="黑体" panose="02010609060101010101" pitchFamily="49" charset="-122"/>
              </a:rPr>
              <a:t>丢弃手中的物品一个</a:t>
            </a:r>
          </a:p>
          <a:p>
            <a:r>
              <a:rPr lang="en-US" altLang="zh-CN" sz="2400" dirty="0">
                <a:solidFill>
                  <a:schemeClr val="accent1"/>
                </a:solidFill>
                <a:latin typeface="黑体" panose="02010609060101010101" pitchFamily="49" charset="-122"/>
                <a:ea typeface="黑体" panose="02010609060101010101" pitchFamily="49" charset="-122"/>
              </a:rPr>
              <a:t>【E】 </a:t>
            </a:r>
            <a:r>
              <a:rPr lang="zh-CN" altLang="en-US" sz="2400" dirty="0">
                <a:solidFill>
                  <a:schemeClr val="accent1"/>
                </a:solidFill>
                <a:latin typeface="黑体" panose="02010609060101010101" pitchFamily="49" charset="-122"/>
                <a:ea typeface="黑体" panose="02010609060101010101" pitchFamily="49" charset="-122"/>
              </a:rPr>
              <a:t>打开</a:t>
            </a:r>
            <a:r>
              <a:rPr lang="en-US" altLang="zh-CN" sz="2400" dirty="0">
                <a:solidFill>
                  <a:schemeClr val="accent1"/>
                </a:solidFill>
                <a:latin typeface="黑体" panose="02010609060101010101" pitchFamily="49" charset="-122"/>
                <a:ea typeface="黑体" panose="02010609060101010101" pitchFamily="49" charset="-122"/>
              </a:rPr>
              <a:t>/</a:t>
            </a:r>
            <a:r>
              <a:rPr lang="zh-CN" altLang="en-US" sz="2400" dirty="0">
                <a:solidFill>
                  <a:schemeClr val="accent1"/>
                </a:solidFill>
                <a:latin typeface="黑体" panose="02010609060101010101" pitchFamily="49" charset="-122"/>
                <a:ea typeface="黑体" panose="02010609060101010101" pitchFamily="49" charset="-122"/>
              </a:rPr>
              <a:t>关闭背包</a:t>
            </a:r>
          </a:p>
          <a:p>
            <a:r>
              <a:rPr lang="en-US" altLang="zh-CN" sz="2400" dirty="0">
                <a:solidFill>
                  <a:schemeClr val="accent1"/>
                </a:solidFill>
                <a:latin typeface="黑体" panose="02010609060101010101" pitchFamily="49" charset="-122"/>
                <a:ea typeface="黑体" panose="02010609060101010101" pitchFamily="49" charset="-122"/>
              </a:rPr>
              <a:t>【F2】 </a:t>
            </a:r>
            <a:r>
              <a:rPr lang="zh-CN" altLang="en-US" sz="2400" dirty="0">
                <a:solidFill>
                  <a:schemeClr val="accent1"/>
                </a:solidFill>
                <a:latin typeface="黑体" panose="02010609060101010101" pitchFamily="49" charset="-122"/>
                <a:ea typeface="黑体" panose="02010609060101010101" pitchFamily="49" charset="-122"/>
              </a:rPr>
              <a:t>截屏</a:t>
            </a:r>
          </a:p>
          <a:p>
            <a:r>
              <a:rPr lang="en-US" altLang="zh-CN" sz="2400" dirty="0">
                <a:solidFill>
                  <a:schemeClr val="accent1"/>
                </a:solidFill>
                <a:latin typeface="黑体" panose="02010609060101010101" pitchFamily="49" charset="-122"/>
                <a:ea typeface="黑体" panose="02010609060101010101" pitchFamily="49" charset="-122"/>
              </a:rPr>
              <a:t>【F3】 </a:t>
            </a:r>
            <a:r>
              <a:rPr lang="zh-CN" altLang="en-US" sz="2400" dirty="0">
                <a:solidFill>
                  <a:schemeClr val="accent1"/>
                </a:solidFill>
                <a:latin typeface="黑体" panose="02010609060101010101" pitchFamily="49" charset="-122"/>
                <a:ea typeface="黑体" panose="02010609060101010101" pitchFamily="49" charset="-122"/>
              </a:rPr>
              <a:t>一直显示信息栏，坐标位置等</a:t>
            </a:r>
          </a:p>
          <a:p>
            <a:r>
              <a:rPr lang="en-US" altLang="zh-CN" sz="2400" dirty="0">
                <a:solidFill>
                  <a:schemeClr val="accent1"/>
                </a:solidFill>
                <a:latin typeface="黑体" panose="02010609060101010101" pitchFamily="49" charset="-122"/>
                <a:ea typeface="黑体" panose="02010609060101010101" pitchFamily="49" charset="-122"/>
              </a:rPr>
              <a:t>【F5】 </a:t>
            </a:r>
            <a:r>
              <a:rPr lang="zh-CN" altLang="en-US" sz="2400" dirty="0">
                <a:solidFill>
                  <a:schemeClr val="accent1"/>
                </a:solidFill>
                <a:latin typeface="黑体" panose="02010609060101010101" pitchFamily="49" charset="-122"/>
                <a:ea typeface="黑体" panose="02010609060101010101" pitchFamily="49" charset="-122"/>
              </a:rPr>
              <a:t>切换视角</a:t>
            </a:r>
          </a:p>
          <a:p>
            <a:r>
              <a:rPr lang="en-US" altLang="zh-CN" sz="2400" dirty="0">
                <a:solidFill>
                  <a:schemeClr val="accent1"/>
                </a:solidFill>
                <a:latin typeface="黑体" panose="02010609060101010101" pitchFamily="49" charset="-122"/>
                <a:ea typeface="黑体" panose="02010609060101010101" pitchFamily="49" charset="-122"/>
              </a:rPr>
              <a:t>【F11】 </a:t>
            </a:r>
            <a:r>
              <a:rPr lang="zh-CN" altLang="en-US" sz="2400" dirty="0">
                <a:solidFill>
                  <a:schemeClr val="accent1"/>
                </a:solidFill>
                <a:latin typeface="黑体" panose="02010609060101010101" pitchFamily="49" charset="-122"/>
                <a:ea typeface="黑体" panose="02010609060101010101" pitchFamily="49" charset="-122"/>
              </a:rPr>
              <a:t>切换全屏</a:t>
            </a:r>
          </a:p>
        </p:txBody>
      </p:sp>
    </p:spTree>
    <p:extLst>
      <p:ext uri="{BB962C8B-B14F-4D97-AF65-F5344CB8AC3E}">
        <p14:creationId xmlns:p14="http://schemas.microsoft.com/office/powerpoint/2010/main" val="26977885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Freeform 6"/>
          <p:cNvSpPr/>
          <p:nvPr/>
        </p:nvSpPr>
        <p:spPr bwMode="auto">
          <a:xfrm flipH="1">
            <a:off x="11929873"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rgbClr val="F66414"/>
          </a:solidFill>
          <a:ln>
            <a:noFill/>
          </a:ln>
        </p:spPr>
        <p:txBody>
          <a:bodyPr vert="horz" wrap="square" lIns="91428" tIns="45714" rIns="91428" bIns="45714" numCol="1" anchor="t" anchorCtr="0" compatLnSpc="1"/>
          <a:lstStyle/>
          <a:p>
            <a:endParaRPr lang="zh-CN" altLang="en-US" dirty="0"/>
          </a:p>
        </p:txBody>
      </p:sp>
      <p:sp>
        <p:nvSpPr>
          <p:cNvPr id="83" name="Freeform 6"/>
          <p:cNvSpPr/>
          <p:nvPr/>
        </p:nvSpPr>
        <p:spPr bwMode="auto">
          <a:xfrm flipH="1">
            <a:off x="2"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chemeClr val="tx2"/>
          </a:solidFill>
          <a:ln>
            <a:noFill/>
          </a:ln>
        </p:spPr>
        <p:txBody>
          <a:bodyPr vert="horz" wrap="square" lIns="91428" tIns="45714" rIns="91428" bIns="45714" numCol="1" anchor="t" anchorCtr="0" compatLnSpc="1"/>
          <a:lstStyle/>
          <a:p>
            <a:endParaRPr lang="zh-CN" altLang="en-US" dirty="0"/>
          </a:p>
        </p:txBody>
      </p:sp>
      <p:sp>
        <p:nvSpPr>
          <p:cNvPr id="4" name="矩形 3"/>
          <p:cNvSpPr/>
          <p:nvPr/>
        </p:nvSpPr>
        <p:spPr bwMode="auto">
          <a:xfrm>
            <a:off x="0" y="238581"/>
            <a:ext cx="409749" cy="333328"/>
          </a:xfrm>
          <a:prstGeom prst="rect">
            <a:avLst/>
          </a:prstGeom>
          <a:solidFill>
            <a:srgbClr val="F66414"/>
          </a:solidFill>
          <a:ln w="9525" cap="flat" cmpd="sng" algn="ctr">
            <a:noFill/>
            <a:prstDash val="solid"/>
            <a:round/>
            <a:headEnd type="none" w="med" len="med"/>
            <a:tailEnd type="none" w="med" len="med"/>
          </a:ln>
          <a:effectLst/>
        </p:spPr>
        <p:txBody>
          <a:bodyPr vert="horz" wrap="square" lIns="91428" tIns="45714" rIns="91428" bIns="45714" numCol="1" rtlCol="0" anchor="t" anchorCtr="0" compatLnSpc="1"/>
          <a:lstStyle/>
          <a:p>
            <a:pPr defTabSz="913765"/>
            <a:endParaRPr lang="zh-CN" altLang="en-US" sz="1700"/>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789" y="3068960"/>
            <a:ext cx="5596596" cy="3096344"/>
          </a:xfrm>
          <a:prstGeom prst="rect">
            <a:avLst/>
          </a:prstGeom>
        </p:spPr>
      </p:pic>
      <p:pic>
        <p:nvPicPr>
          <p:cNvPr id="5" name="图片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84981" y="1524223"/>
            <a:ext cx="4748108" cy="4641081"/>
          </a:xfrm>
          <a:prstGeom prst="rect">
            <a:avLst/>
          </a:prstGeom>
        </p:spPr>
      </p:pic>
      <p:sp>
        <p:nvSpPr>
          <p:cNvPr id="8" name="矩形 7"/>
          <p:cNvSpPr/>
          <p:nvPr/>
        </p:nvSpPr>
        <p:spPr>
          <a:xfrm>
            <a:off x="1132738" y="1772816"/>
            <a:ext cx="4691776" cy="523220"/>
          </a:xfrm>
          <a:prstGeom prst="rect">
            <a:avLst/>
          </a:prstGeom>
        </p:spPr>
        <p:txBody>
          <a:bodyPr wrap="square">
            <a:spAutoFit/>
          </a:bodyPr>
          <a:lstStyle/>
          <a:p>
            <a:r>
              <a:rPr lang="zh-CN" altLang="en-US" sz="2800" dirty="0" smtClean="0">
                <a:latin typeface="黑体" panose="02010609060101010101" pitchFamily="49" charset="-122"/>
                <a:ea typeface="黑体" panose="02010609060101010101" pitchFamily="49" charset="-122"/>
              </a:rPr>
              <a:t>流程图</a:t>
            </a:r>
            <a:r>
              <a:rPr lang="en-US" altLang="zh-CN" sz="2800" dirty="0" smtClean="0">
                <a:latin typeface="黑体" panose="02010609060101010101" pitchFamily="49" charset="-122"/>
                <a:ea typeface="黑体" panose="02010609060101010101" pitchFamily="49" charset="-122"/>
              </a:rPr>
              <a:t>——</a:t>
            </a:r>
            <a:r>
              <a:rPr lang="zh-CN" altLang="en-US" sz="2800" dirty="0" smtClean="0">
                <a:latin typeface="黑体" panose="02010609060101010101" pitchFamily="49" charset="-122"/>
                <a:ea typeface="黑体" panose="02010609060101010101" pitchFamily="49" charset="-122"/>
              </a:rPr>
              <a:t>描述算法的工具</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4087683311"/>
      </p:ext>
    </p:extLst>
  </p:cSld>
  <p:clrMapOvr>
    <a:masterClrMapping/>
  </p:clrMapOvr>
  <p:transition spd="slow" advTm="8124">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Freeform 6"/>
          <p:cNvSpPr/>
          <p:nvPr/>
        </p:nvSpPr>
        <p:spPr bwMode="auto">
          <a:xfrm flipH="1">
            <a:off x="11929873"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rgbClr val="F66414"/>
          </a:solidFill>
          <a:ln>
            <a:noFill/>
          </a:ln>
        </p:spPr>
        <p:txBody>
          <a:bodyPr vert="horz" wrap="square" lIns="91428" tIns="45714" rIns="91428" bIns="45714" numCol="1" anchor="t" anchorCtr="0" compatLnSpc="1"/>
          <a:lstStyle/>
          <a:p>
            <a:endParaRPr lang="zh-CN" altLang="en-US" dirty="0"/>
          </a:p>
        </p:txBody>
      </p:sp>
      <p:sp>
        <p:nvSpPr>
          <p:cNvPr id="83" name="Freeform 6"/>
          <p:cNvSpPr/>
          <p:nvPr/>
        </p:nvSpPr>
        <p:spPr bwMode="auto">
          <a:xfrm flipH="1">
            <a:off x="2"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chemeClr val="tx2"/>
          </a:solidFill>
          <a:ln>
            <a:noFill/>
          </a:ln>
        </p:spPr>
        <p:txBody>
          <a:bodyPr vert="horz" wrap="square" lIns="91428" tIns="45714" rIns="91428" bIns="45714" numCol="1" anchor="t" anchorCtr="0" compatLnSpc="1"/>
          <a:lstStyle/>
          <a:p>
            <a:endParaRPr lang="zh-CN" altLang="en-US" dirty="0"/>
          </a:p>
        </p:txBody>
      </p:sp>
      <p:sp>
        <p:nvSpPr>
          <p:cNvPr id="4" name="矩形 3"/>
          <p:cNvSpPr/>
          <p:nvPr/>
        </p:nvSpPr>
        <p:spPr bwMode="auto">
          <a:xfrm>
            <a:off x="0" y="238581"/>
            <a:ext cx="409749" cy="333328"/>
          </a:xfrm>
          <a:prstGeom prst="rect">
            <a:avLst/>
          </a:prstGeom>
          <a:solidFill>
            <a:srgbClr val="F66414"/>
          </a:solidFill>
          <a:ln w="9525" cap="flat" cmpd="sng" algn="ctr">
            <a:noFill/>
            <a:prstDash val="solid"/>
            <a:round/>
            <a:headEnd type="none" w="med" len="med"/>
            <a:tailEnd type="none" w="med" len="med"/>
          </a:ln>
          <a:effectLst/>
        </p:spPr>
        <p:txBody>
          <a:bodyPr vert="horz" wrap="square" lIns="91428" tIns="45714" rIns="91428" bIns="45714" numCol="1" rtlCol="0" anchor="t" anchorCtr="0" compatLnSpc="1"/>
          <a:lstStyle/>
          <a:p>
            <a:pPr defTabSz="913765"/>
            <a:endParaRPr lang="zh-CN" altLang="en-US" sz="1700"/>
          </a:p>
        </p:txBody>
      </p:sp>
      <p:sp>
        <p:nvSpPr>
          <p:cNvPr id="9" name="文本框 8">
            <a:hlinkClick r:id="rId3" action="ppaction://hlinkfile"/>
          </p:cNvPr>
          <p:cNvSpPr txBox="1"/>
          <p:nvPr/>
        </p:nvSpPr>
        <p:spPr>
          <a:xfrm>
            <a:off x="994413" y="1424882"/>
            <a:ext cx="1980029" cy="4524315"/>
          </a:xfrm>
          <a:prstGeom prst="rect">
            <a:avLst/>
          </a:prstGeom>
          <a:noFill/>
        </p:spPr>
        <p:txBody>
          <a:bodyPr wrap="none" rtlCol="0">
            <a:spAutoFit/>
          </a:bodyPr>
          <a:lstStyle/>
          <a:p>
            <a:pPr>
              <a:lnSpc>
                <a:spcPct val="150000"/>
              </a:lnSpc>
            </a:pPr>
            <a:r>
              <a:rPr lang="zh-CN" altLang="en-US" sz="2800" dirty="0" smtClean="0">
                <a:latin typeface="黑体" panose="02010609060101010101" pitchFamily="49" charset="-122"/>
                <a:ea typeface="黑体" panose="02010609060101010101" pitchFamily="49" charset="-122"/>
              </a:rPr>
              <a:t>数字分解</a:t>
            </a:r>
            <a:endParaRPr lang="en-US" altLang="zh-CN" sz="2800" dirty="0" smtClean="0">
              <a:latin typeface="黑体" panose="02010609060101010101" pitchFamily="49" charset="-122"/>
              <a:ea typeface="黑体" panose="02010609060101010101" pitchFamily="49" charset="-122"/>
            </a:endParaRPr>
          </a:p>
          <a:p>
            <a:pPr>
              <a:lnSpc>
                <a:spcPct val="150000"/>
              </a:lnSpc>
            </a:pPr>
            <a:r>
              <a:rPr lang="zh-CN" altLang="en-US" sz="2800" dirty="0" smtClean="0">
                <a:latin typeface="黑体" panose="02010609060101010101" pitchFamily="49" charset="-122"/>
                <a:ea typeface="黑体" panose="02010609060101010101" pitchFamily="49" charset="-122"/>
              </a:rPr>
              <a:t>素数</a:t>
            </a:r>
            <a:endParaRPr lang="en-US" altLang="zh-CN" sz="2800" dirty="0" smtClean="0">
              <a:latin typeface="黑体" panose="02010609060101010101" pitchFamily="49" charset="-122"/>
              <a:ea typeface="黑体" panose="02010609060101010101" pitchFamily="49" charset="-122"/>
            </a:endParaRPr>
          </a:p>
          <a:p>
            <a:pPr>
              <a:lnSpc>
                <a:spcPct val="150000"/>
              </a:lnSpc>
            </a:pPr>
            <a:r>
              <a:rPr lang="zh-CN" altLang="en-US" sz="2800" dirty="0" smtClean="0">
                <a:latin typeface="黑体" panose="02010609060101010101" pitchFamily="49" charset="-122"/>
                <a:ea typeface="黑体" panose="02010609060101010101" pitchFamily="49" charset="-122"/>
              </a:rPr>
              <a:t>最大公约数</a:t>
            </a:r>
            <a:endParaRPr lang="en-US" altLang="zh-CN" sz="2800" dirty="0" smtClean="0">
              <a:latin typeface="黑体" panose="02010609060101010101" pitchFamily="49" charset="-122"/>
              <a:ea typeface="黑体" panose="02010609060101010101" pitchFamily="49" charset="-122"/>
            </a:endParaRPr>
          </a:p>
          <a:p>
            <a:pPr>
              <a:lnSpc>
                <a:spcPct val="150000"/>
              </a:lnSpc>
            </a:pPr>
            <a:r>
              <a:rPr lang="zh-CN" altLang="en-US" sz="2800" dirty="0" smtClean="0">
                <a:latin typeface="黑体" panose="02010609060101010101" pitchFamily="49" charset="-122"/>
                <a:ea typeface="黑体" panose="02010609060101010101" pitchFamily="49" charset="-122"/>
              </a:rPr>
              <a:t>生成随机数</a:t>
            </a:r>
            <a:endParaRPr lang="en-US" altLang="zh-CN" sz="2800" dirty="0" smtClean="0">
              <a:latin typeface="黑体" panose="02010609060101010101" pitchFamily="49" charset="-122"/>
              <a:ea typeface="黑体" panose="02010609060101010101" pitchFamily="49" charset="-122"/>
            </a:endParaRPr>
          </a:p>
          <a:p>
            <a:pPr>
              <a:lnSpc>
                <a:spcPct val="150000"/>
              </a:lnSpc>
            </a:pPr>
            <a:r>
              <a:rPr lang="zh-CN" altLang="en-US" sz="2800" dirty="0" smtClean="0">
                <a:latin typeface="黑体" panose="02010609060101010101" pitchFamily="49" charset="-122"/>
                <a:ea typeface="黑体" panose="02010609060101010101" pitchFamily="49" charset="-122"/>
              </a:rPr>
              <a:t>计数器</a:t>
            </a:r>
            <a:endParaRPr lang="en-US" altLang="zh-CN" sz="2800" dirty="0" smtClean="0">
              <a:latin typeface="黑体" panose="02010609060101010101" pitchFamily="49" charset="-122"/>
              <a:ea typeface="黑体" panose="02010609060101010101" pitchFamily="49" charset="-122"/>
            </a:endParaRPr>
          </a:p>
          <a:p>
            <a:pPr>
              <a:lnSpc>
                <a:spcPct val="150000"/>
              </a:lnSpc>
            </a:pPr>
            <a:r>
              <a:rPr lang="zh-CN" altLang="en-US" sz="2800" dirty="0">
                <a:latin typeface="黑体" panose="02010609060101010101" pitchFamily="49" charset="-122"/>
                <a:ea typeface="黑体" panose="02010609060101010101" pitchFamily="49" charset="-122"/>
              </a:rPr>
              <a:t>累加器</a:t>
            </a:r>
            <a:endParaRPr lang="zh-CN" altLang="zh-CN" sz="2800" dirty="0">
              <a:latin typeface="黑体" panose="02010609060101010101" pitchFamily="49" charset="-122"/>
              <a:ea typeface="黑体" panose="02010609060101010101" pitchFamily="49" charset="-122"/>
            </a:endParaRPr>
          </a:p>
          <a:p>
            <a:endParaRPr lang="zh-CN" altLang="zh-CN" sz="3600" dirty="0"/>
          </a:p>
        </p:txBody>
      </p:sp>
      <p:sp>
        <p:nvSpPr>
          <p:cNvPr id="2" name="矩形 1"/>
          <p:cNvSpPr/>
          <p:nvPr/>
        </p:nvSpPr>
        <p:spPr>
          <a:xfrm>
            <a:off x="5234285" y="1340768"/>
            <a:ext cx="6096000" cy="5262979"/>
          </a:xfrm>
          <a:prstGeom prst="rect">
            <a:avLst/>
          </a:prstGeom>
        </p:spPr>
        <p:txBody>
          <a:bodyPr>
            <a:spAutoFit/>
          </a:bodyPr>
          <a:lstStyle/>
          <a:p>
            <a:pPr>
              <a:lnSpc>
                <a:spcPct val="150000"/>
              </a:lnSpc>
            </a:pPr>
            <a:r>
              <a:rPr lang="zh-CN" altLang="zh-CN" sz="2800" dirty="0" smtClean="0">
                <a:latin typeface="黑体" panose="02010609060101010101" pitchFamily="49" charset="-122"/>
                <a:ea typeface="黑体" panose="02010609060101010101" pitchFamily="49" charset="-122"/>
              </a:rPr>
              <a:t>水仙花数</a:t>
            </a:r>
            <a:r>
              <a:rPr lang="en-US" altLang="zh-CN" sz="2800" dirty="0" smtClean="0">
                <a:latin typeface="黑体" panose="02010609060101010101" pitchFamily="49" charset="-122"/>
                <a:ea typeface="黑体" panose="02010609060101010101" pitchFamily="49" charset="-122"/>
              </a:rPr>
              <a:t>    </a:t>
            </a:r>
            <a:r>
              <a:rPr lang="zh-CN" altLang="en-US" sz="2800" dirty="0" smtClean="0">
                <a:latin typeface="黑体" panose="02010609060101010101" pitchFamily="49" charset="-122"/>
                <a:ea typeface="黑体" panose="02010609060101010101" pitchFamily="49" charset="-122"/>
              </a:rPr>
              <a:t>回文数</a:t>
            </a:r>
            <a:endParaRPr lang="en-US" altLang="zh-CN" sz="2800" dirty="0">
              <a:latin typeface="黑体" panose="02010609060101010101" pitchFamily="49" charset="-122"/>
              <a:ea typeface="黑体" panose="02010609060101010101" pitchFamily="49" charset="-122"/>
            </a:endParaRPr>
          </a:p>
          <a:p>
            <a:pPr>
              <a:lnSpc>
                <a:spcPct val="150000"/>
              </a:lnSpc>
            </a:pPr>
            <a:r>
              <a:rPr lang="zh-CN" altLang="en-US" sz="2800" dirty="0">
                <a:latin typeface="黑体" panose="02010609060101010101" pitchFamily="49" charset="-122"/>
                <a:ea typeface="黑体" panose="02010609060101010101" pitchFamily="49" charset="-122"/>
              </a:rPr>
              <a:t>完全</a:t>
            </a:r>
            <a:r>
              <a:rPr lang="zh-CN" altLang="en-US" sz="2800" dirty="0" smtClean="0">
                <a:latin typeface="黑体" panose="02010609060101010101" pitchFamily="49" charset="-122"/>
                <a:ea typeface="黑体" panose="02010609060101010101" pitchFamily="49" charset="-122"/>
              </a:rPr>
              <a:t>数</a:t>
            </a:r>
          </a:p>
          <a:p>
            <a:pPr>
              <a:lnSpc>
                <a:spcPct val="150000"/>
              </a:lnSpc>
            </a:pPr>
            <a:r>
              <a:rPr lang="zh-CN" altLang="en-US" sz="2800" dirty="0" smtClean="0">
                <a:latin typeface="黑体" panose="02010609060101010101" pitchFamily="49" charset="-122"/>
                <a:ea typeface="黑体" panose="02010609060101010101" pitchFamily="49" charset="-122"/>
              </a:rPr>
              <a:t>最大公约数</a:t>
            </a:r>
            <a:endParaRPr lang="en-US" altLang="zh-CN" sz="2800" dirty="0" smtClean="0">
              <a:latin typeface="黑体" panose="02010609060101010101" pitchFamily="49" charset="-122"/>
              <a:ea typeface="黑体" panose="02010609060101010101" pitchFamily="49" charset="-122"/>
            </a:endParaRPr>
          </a:p>
          <a:p>
            <a:pPr>
              <a:lnSpc>
                <a:spcPct val="150000"/>
              </a:lnSpc>
            </a:pPr>
            <a:r>
              <a:rPr lang="zh-CN" altLang="en-US" sz="2800" dirty="0" smtClean="0">
                <a:latin typeface="黑体" panose="02010609060101010101" pitchFamily="49" charset="-122"/>
                <a:ea typeface="黑体" panose="02010609060101010101" pitchFamily="49" charset="-122"/>
              </a:rPr>
              <a:t>抽奖  密码</a:t>
            </a:r>
            <a:endParaRPr lang="en-US" altLang="zh-CN" sz="2800" dirty="0" smtClean="0">
              <a:latin typeface="黑体" panose="02010609060101010101" pitchFamily="49" charset="-122"/>
              <a:ea typeface="黑体" panose="02010609060101010101" pitchFamily="49" charset="-122"/>
            </a:endParaRPr>
          </a:p>
          <a:p>
            <a:pPr>
              <a:lnSpc>
                <a:spcPct val="150000"/>
              </a:lnSpc>
            </a:pPr>
            <a:r>
              <a:rPr lang="zh-CN" altLang="en-US" sz="2800" dirty="0" smtClean="0">
                <a:latin typeface="黑体" panose="02010609060101010101" pitchFamily="49" charset="-122"/>
                <a:ea typeface="黑体" panose="02010609060101010101" pitchFamily="49" charset="-122"/>
              </a:rPr>
              <a:t>统计</a:t>
            </a:r>
            <a:endParaRPr lang="en-US" altLang="zh-CN" sz="2800" dirty="0" smtClean="0">
              <a:latin typeface="黑体" panose="02010609060101010101" pitchFamily="49" charset="-122"/>
              <a:ea typeface="黑体" panose="02010609060101010101" pitchFamily="49" charset="-122"/>
            </a:endParaRPr>
          </a:p>
          <a:p>
            <a:pPr>
              <a:lnSpc>
                <a:spcPct val="150000"/>
              </a:lnSpc>
            </a:pPr>
            <a:r>
              <a:rPr lang="zh-CN" altLang="en-US" sz="2800" dirty="0">
                <a:latin typeface="黑体" panose="02010609060101010101" pitchFamily="49" charset="-122"/>
                <a:ea typeface="黑体" panose="02010609060101010101" pitchFamily="49" charset="-122"/>
              </a:rPr>
              <a:t>完全</a:t>
            </a:r>
            <a:r>
              <a:rPr lang="zh-CN" altLang="en-US" sz="2800" dirty="0" smtClean="0">
                <a:latin typeface="黑体" panose="02010609060101010101" pitchFamily="49" charset="-122"/>
                <a:ea typeface="黑体" panose="02010609060101010101" pitchFamily="49" charset="-122"/>
              </a:rPr>
              <a:t>数</a:t>
            </a:r>
            <a:endParaRPr lang="en-US" altLang="zh-CN" sz="2800" dirty="0">
              <a:latin typeface="黑体" panose="02010609060101010101" pitchFamily="49" charset="-122"/>
              <a:ea typeface="黑体" panose="02010609060101010101" pitchFamily="49" charset="-122"/>
            </a:endParaRPr>
          </a:p>
          <a:p>
            <a:pPr>
              <a:lnSpc>
                <a:spcPct val="150000"/>
              </a:lnSpc>
            </a:pPr>
            <a:r>
              <a:rPr lang="zh-CN" altLang="en-US" sz="2800" dirty="0" smtClean="0">
                <a:latin typeface="黑体" panose="02010609060101010101" pitchFamily="49" charset="-122"/>
                <a:ea typeface="黑体" panose="02010609060101010101" pitchFamily="49" charset="-122"/>
              </a:rPr>
              <a:t>斐波拉契数列</a:t>
            </a:r>
            <a:endParaRPr lang="en-US" altLang="zh-CN" sz="2800" dirty="0" smtClean="0">
              <a:latin typeface="黑体" panose="02010609060101010101" pitchFamily="49" charset="-122"/>
              <a:ea typeface="黑体" panose="02010609060101010101" pitchFamily="49" charset="-122"/>
            </a:endParaRPr>
          </a:p>
          <a:p>
            <a:pPr>
              <a:lnSpc>
                <a:spcPct val="150000"/>
              </a:lnSpc>
            </a:pPr>
            <a:r>
              <a:rPr lang="en-US" altLang="zh-CN" sz="2800" dirty="0">
                <a:latin typeface="黑体" panose="02010609060101010101" pitchFamily="49" charset="-122"/>
                <a:ea typeface="黑体" panose="02010609060101010101" pitchFamily="49" charset="-122"/>
              </a:rPr>
              <a:t>……</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434887164"/>
      </p:ext>
    </p:extLst>
  </p:cSld>
  <p:clrMapOvr>
    <a:masterClrMapping/>
  </p:clrMapOvr>
  <p:transition spd="slow" advTm="8124">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Freeform 6"/>
          <p:cNvSpPr/>
          <p:nvPr/>
        </p:nvSpPr>
        <p:spPr bwMode="auto">
          <a:xfrm flipH="1">
            <a:off x="11929873"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rgbClr val="F66414"/>
          </a:solidFill>
          <a:ln>
            <a:noFill/>
          </a:ln>
        </p:spPr>
        <p:txBody>
          <a:bodyPr vert="horz" wrap="square" lIns="91428" tIns="45714" rIns="91428" bIns="45714" numCol="1" anchor="t" anchorCtr="0" compatLnSpc="1"/>
          <a:lstStyle/>
          <a:p>
            <a:endParaRPr lang="zh-CN" altLang="en-US" dirty="0"/>
          </a:p>
        </p:txBody>
      </p:sp>
      <p:sp>
        <p:nvSpPr>
          <p:cNvPr id="83" name="Freeform 6"/>
          <p:cNvSpPr/>
          <p:nvPr/>
        </p:nvSpPr>
        <p:spPr bwMode="auto">
          <a:xfrm flipH="1">
            <a:off x="2"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chemeClr val="tx2"/>
          </a:solidFill>
          <a:ln>
            <a:noFill/>
          </a:ln>
        </p:spPr>
        <p:txBody>
          <a:bodyPr vert="horz" wrap="square" lIns="91428" tIns="45714" rIns="91428" bIns="45714" numCol="1" anchor="t" anchorCtr="0" compatLnSpc="1"/>
          <a:lstStyle/>
          <a:p>
            <a:endParaRPr lang="zh-CN" altLang="en-US" dirty="0"/>
          </a:p>
        </p:txBody>
      </p:sp>
      <p:sp>
        <p:nvSpPr>
          <p:cNvPr id="4" name="矩形 3"/>
          <p:cNvSpPr/>
          <p:nvPr/>
        </p:nvSpPr>
        <p:spPr bwMode="auto">
          <a:xfrm>
            <a:off x="0" y="238581"/>
            <a:ext cx="409749" cy="333328"/>
          </a:xfrm>
          <a:prstGeom prst="rect">
            <a:avLst/>
          </a:prstGeom>
          <a:solidFill>
            <a:srgbClr val="F66414"/>
          </a:solidFill>
          <a:ln w="9525" cap="flat" cmpd="sng" algn="ctr">
            <a:noFill/>
            <a:prstDash val="solid"/>
            <a:round/>
            <a:headEnd type="none" w="med" len="med"/>
            <a:tailEnd type="none" w="med" len="med"/>
          </a:ln>
          <a:effectLst/>
        </p:spPr>
        <p:txBody>
          <a:bodyPr vert="horz" wrap="square" lIns="91428" tIns="45714" rIns="91428" bIns="45714" numCol="1" rtlCol="0" anchor="t" anchorCtr="0" compatLnSpc="1"/>
          <a:lstStyle/>
          <a:p>
            <a:pPr defTabSz="913765"/>
            <a:endParaRPr lang="zh-CN" altLang="en-US" sz="1700"/>
          </a:p>
        </p:txBody>
      </p:sp>
      <p:sp>
        <p:nvSpPr>
          <p:cNvPr id="16" name="文本框 15"/>
          <p:cNvSpPr txBox="1"/>
          <p:nvPr/>
        </p:nvSpPr>
        <p:spPr>
          <a:xfrm>
            <a:off x="922323" y="935142"/>
            <a:ext cx="1620957" cy="523220"/>
          </a:xfrm>
          <a:prstGeom prst="rect">
            <a:avLst/>
          </a:prstGeom>
          <a:noFill/>
        </p:spPr>
        <p:txBody>
          <a:bodyPr wrap="none" rtlCol="0">
            <a:spAutoFit/>
          </a:bodyPr>
          <a:lstStyle/>
          <a:p>
            <a:r>
              <a:rPr lang="zh-CN" altLang="en-US" sz="2800" dirty="0" smtClean="0">
                <a:latin typeface="黑体" panose="02010609060101010101" pitchFamily="49" charset="-122"/>
                <a:ea typeface="黑体" panose="02010609060101010101" pitchFamily="49" charset="-122"/>
              </a:rPr>
              <a:t>挑战程序</a:t>
            </a:r>
            <a:endParaRPr lang="zh-CN" altLang="en-US" sz="2800" dirty="0">
              <a:latin typeface="黑体" panose="02010609060101010101" pitchFamily="49" charset="-122"/>
              <a:ea typeface="黑体" panose="02010609060101010101" pitchFamily="49" charset="-122"/>
            </a:endParaRPr>
          </a:p>
        </p:txBody>
      </p:sp>
      <p:sp>
        <p:nvSpPr>
          <p:cNvPr id="17" name="文本占位符 3"/>
          <p:cNvSpPr txBox="1">
            <a:spLocks/>
          </p:cNvSpPr>
          <p:nvPr/>
        </p:nvSpPr>
        <p:spPr>
          <a:xfrm>
            <a:off x="785694" y="1700808"/>
            <a:ext cx="10657184" cy="3960440"/>
          </a:xfrm>
          <a:prstGeom prst="rect">
            <a:avLst/>
          </a:prstGeom>
        </p:spPr>
        <p:txBody>
          <a:bodyPr vert="horz" lIns="0" tIns="45720" rIns="0" bIns="45720" rtlCol="0">
            <a:noAutofit/>
          </a:bodyPr>
          <a:lstStyle>
            <a:lvl1pPr marL="0" indent="0" algn="l" defTabSz="914400" rtl="0" eaLnBrk="1" latinLnBrk="0" hangingPunct="1">
              <a:lnSpc>
                <a:spcPct val="90000"/>
              </a:lnSpc>
              <a:spcBef>
                <a:spcPts val="1200"/>
              </a:spcBef>
              <a:buSzPct val="50000"/>
              <a:buFont typeface="Wingdings" panose="05000000000000000000" pitchFamily="2" charset="2"/>
              <a:buNone/>
              <a:defRPr sz="1800" kern="1200">
                <a:solidFill>
                  <a:schemeClr val="tx1"/>
                </a:solidFill>
                <a:latin typeface="Microsoft YaHei UI" panose="020B0503020204020204" pitchFamily="34" charset="-122"/>
                <a:ea typeface="Microsoft YaHei UI" panose="020B0503020204020204" pitchFamily="34" charset="-122"/>
                <a:cs typeface="+mn-cs"/>
              </a:defRPr>
            </a:lvl1pPr>
            <a:lvl2pPr marL="457200" indent="0" algn="l" defTabSz="914400" rtl="0" eaLnBrk="1" latinLnBrk="0" hangingPunct="1">
              <a:lnSpc>
                <a:spcPct val="90000"/>
              </a:lnSpc>
              <a:spcBef>
                <a:spcPts val="600"/>
              </a:spcBef>
              <a:buFont typeface="Wingdings" panose="05000000000000000000" pitchFamily="2" charset="2"/>
              <a:buNone/>
              <a:defRPr sz="1400" kern="1200">
                <a:solidFill>
                  <a:schemeClr val="tx1"/>
                </a:solidFill>
                <a:latin typeface="Microsoft YaHei UI" panose="020B0503020204020204" pitchFamily="34" charset="-122"/>
                <a:ea typeface="Microsoft YaHei UI" panose="020B0503020204020204" pitchFamily="34" charset="-122"/>
                <a:cs typeface="+mn-cs"/>
              </a:defRPr>
            </a:lvl2pPr>
            <a:lvl3pPr marL="914400" indent="0" algn="l" defTabSz="914400" rtl="0" eaLnBrk="1" latinLnBrk="0" hangingPunct="1">
              <a:lnSpc>
                <a:spcPct val="90000"/>
              </a:lnSpc>
              <a:spcBef>
                <a:spcPts val="600"/>
              </a:spcBef>
              <a:buFont typeface="Wingdings" panose="05000000000000000000" pitchFamily="2" charset="2"/>
              <a:buNone/>
              <a:defRPr sz="1200" kern="1200">
                <a:solidFill>
                  <a:schemeClr val="tx1"/>
                </a:solidFill>
                <a:latin typeface="Microsoft YaHei UI" panose="020B0503020204020204" pitchFamily="34" charset="-122"/>
                <a:ea typeface="Microsoft YaHei UI" panose="020B0503020204020204" pitchFamily="34" charset="-122"/>
                <a:cs typeface="+mn-cs"/>
              </a:defRPr>
            </a:lvl3pPr>
            <a:lvl4pPr marL="1371600" indent="0" algn="l" defTabSz="914400" rtl="0" eaLnBrk="1" latinLnBrk="0" hangingPunct="1">
              <a:lnSpc>
                <a:spcPct val="90000"/>
              </a:lnSpc>
              <a:spcBef>
                <a:spcPts val="6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4pPr>
            <a:lvl5pPr marL="1828800" indent="0" algn="l" defTabSz="914400" rtl="0" eaLnBrk="1" latinLnBrk="0" hangingPunct="1">
              <a:lnSpc>
                <a:spcPct val="90000"/>
              </a:lnSpc>
              <a:spcBef>
                <a:spcPts val="6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5pPr>
            <a:lvl6pPr marL="22860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6pPr>
            <a:lvl7pPr marL="27432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7pPr>
            <a:lvl8pPr marL="32004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8pPr>
            <a:lvl9pPr marL="36576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9pPr>
          </a:lstStyle>
          <a:p>
            <a:pPr>
              <a:lnSpc>
                <a:spcPct val="150000"/>
              </a:lnSpc>
            </a:pPr>
            <a:r>
              <a:rPr lang="en-US" altLang="zh-CN" sz="2000" dirty="0" smtClean="0">
                <a:solidFill>
                  <a:schemeClr val="accent1"/>
                </a:solidFill>
                <a:latin typeface="黑体" panose="02010609060101010101" pitchFamily="49" charset="-122"/>
                <a:ea typeface="黑体" panose="02010609060101010101" pitchFamily="49" charset="-122"/>
              </a:rPr>
              <a:t>1.</a:t>
            </a:r>
            <a:r>
              <a:rPr lang="zh-CN" altLang="en-US" sz="2000" dirty="0" smtClean="0">
                <a:solidFill>
                  <a:schemeClr val="accent1"/>
                </a:solidFill>
                <a:latin typeface="黑体" panose="02010609060101010101" pitchFamily="49" charset="-122"/>
                <a:ea typeface="黑体" panose="02010609060101010101" pitchFamily="49" charset="-122"/>
              </a:rPr>
              <a:t>输入</a:t>
            </a:r>
            <a:r>
              <a:rPr lang="zh-CN" altLang="en-US" sz="2000" dirty="0">
                <a:solidFill>
                  <a:schemeClr val="accent1"/>
                </a:solidFill>
                <a:latin typeface="黑体" panose="02010609060101010101" pitchFamily="49" charset="-122"/>
                <a:ea typeface="黑体" panose="02010609060101010101" pitchFamily="49" charset="-122"/>
              </a:rPr>
              <a:t>两个数，如果这两个数有一个是偶数，另一个是奇数，那么就输出它们的和；否则输出它们的积</a:t>
            </a:r>
            <a:r>
              <a:rPr lang="zh-CN" altLang="en-US" sz="2000" dirty="0" smtClean="0">
                <a:solidFill>
                  <a:schemeClr val="accent1"/>
                </a:solidFill>
                <a:latin typeface="黑体" panose="02010609060101010101" pitchFamily="49" charset="-122"/>
                <a:ea typeface="黑体" panose="02010609060101010101" pitchFamily="49" charset="-122"/>
              </a:rPr>
              <a:t>。</a:t>
            </a:r>
            <a:endParaRPr lang="en-US" altLang="zh-CN" sz="2000" dirty="0" smtClean="0">
              <a:solidFill>
                <a:schemeClr val="accent1"/>
              </a:solidFill>
              <a:latin typeface="黑体" panose="02010609060101010101" pitchFamily="49" charset="-122"/>
              <a:ea typeface="黑体" panose="02010609060101010101" pitchFamily="49" charset="-122"/>
            </a:endParaRPr>
          </a:p>
          <a:p>
            <a:pPr>
              <a:lnSpc>
                <a:spcPct val="150000"/>
              </a:lnSpc>
            </a:pPr>
            <a:r>
              <a:rPr lang="en-US" altLang="zh-CN" sz="2000" dirty="0" smtClean="0">
                <a:solidFill>
                  <a:schemeClr val="accent1"/>
                </a:solidFill>
                <a:latin typeface="黑体" panose="02010609060101010101" pitchFamily="49" charset="-122"/>
                <a:ea typeface="黑体" panose="02010609060101010101" pitchFamily="49" charset="-122"/>
              </a:rPr>
              <a:t>2.</a:t>
            </a:r>
            <a:r>
              <a:rPr lang="zh-CN" altLang="en-US" sz="2000" dirty="0" smtClean="0">
                <a:solidFill>
                  <a:schemeClr val="accent1"/>
                </a:solidFill>
                <a:latin typeface="黑体" panose="02010609060101010101" pitchFamily="49" charset="-122"/>
                <a:ea typeface="黑体" panose="02010609060101010101" pitchFamily="49" charset="-122"/>
              </a:rPr>
              <a:t>从</a:t>
            </a:r>
            <a:r>
              <a:rPr lang="zh-CN" altLang="en-US" sz="2000" dirty="0">
                <a:solidFill>
                  <a:schemeClr val="accent1"/>
                </a:solidFill>
                <a:latin typeface="黑体" panose="02010609060101010101" pitchFamily="49" charset="-122"/>
                <a:ea typeface="黑体" panose="02010609060101010101" pitchFamily="49" charset="-122"/>
              </a:rPr>
              <a:t>键盘输入一个三位数，输出用这个三位数的各位数字排列出来的最大三位数</a:t>
            </a:r>
            <a:r>
              <a:rPr lang="zh-CN" altLang="en-US" sz="2000" dirty="0" smtClean="0">
                <a:solidFill>
                  <a:schemeClr val="accent1"/>
                </a:solidFill>
                <a:latin typeface="黑体" panose="02010609060101010101" pitchFamily="49" charset="-122"/>
                <a:ea typeface="黑体" panose="02010609060101010101" pitchFamily="49" charset="-122"/>
              </a:rPr>
              <a:t>。</a:t>
            </a:r>
            <a:endParaRPr lang="en-US" altLang="zh-CN" sz="2000" dirty="0">
              <a:solidFill>
                <a:schemeClr val="accent1"/>
              </a:solidFill>
              <a:latin typeface="黑体" panose="02010609060101010101" pitchFamily="49" charset="-122"/>
              <a:ea typeface="黑体" panose="02010609060101010101" pitchFamily="49" charset="-122"/>
            </a:endParaRPr>
          </a:p>
          <a:p>
            <a:pPr>
              <a:lnSpc>
                <a:spcPct val="150000"/>
              </a:lnSpc>
            </a:pPr>
            <a:r>
              <a:rPr lang="en-US" altLang="zh-CN" sz="2000" dirty="0" smtClean="0">
                <a:solidFill>
                  <a:schemeClr val="accent1"/>
                </a:solidFill>
                <a:latin typeface="黑体" panose="02010609060101010101" pitchFamily="49" charset="-122"/>
                <a:ea typeface="黑体" panose="02010609060101010101" pitchFamily="49" charset="-122"/>
              </a:rPr>
              <a:t>3.</a:t>
            </a:r>
            <a:r>
              <a:rPr lang="zh-CN" altLang="en-US" sz="2000" dirty="0" smtClean="0">
                <a:solidFill>
                  <a:schemeClr val="accent1"/>
                </a:solidFill>
                <a:latin typeface="黑体" panose="02010609060101010101" pitchFamily="49" charset="-122"/>
                <a:ea typeface="黑体" panose="02010609060101010101" pitchFamily="49" charset="-122"/>
              </a:rPr>
              <a:t>输入十个数，找出其中最大</a:t>
            </a:r>
            <a:r>
              <a:rPr lang="zh-CN" altLang="en-US" sz="2000" dirty="0">
                <a:solidFill>
                  <a:schemeClr val="accent1"/>
                </a:solidFill>
                <a:latin typeface="黑体" panose="02010609060101010101" pitchFamily="49" charset="-122"/>
                <a:ea typeface="黑体" panose="02010609060101010101" pitchFamily="49" charset="-122"/>
              </a:rPr>
              <a:t>的</a:t>
            </a:r>
            <a:r>
              <a:rPr lang="zh-CN" altLang="en-US" sz="2000" dirty="0" smtClean="0">
                <a:solidFill>
                  <a:schemeClr val="accent1"/>
                </a:solidFill>
                <a:latin typeface="黑体" panose="02010609060101010101" pitchFamily="49" charset="-122"/>
                <a:ea typeface="黑体" panose="02010609060101010101" pitchFamily="49" charset="-122"/>
              </a:rPr>
              <a:t>数。</a:t>
            </a:r>
            <a:endParaRPr lang="en-US" altLang="zh-CN" sz="2000" dirty="0" smtClean="0">
              <a:solidFill>
                <a:schemeClr val="accent1"/>
              </a:solidFill>
              <a:latin typeface="黑体" panose="02010609060101010101" pitchFamily="49" charset="-122"/>
              <a:ea typeface="黑体" panose="02010609060101010101" pitchFamily="49" charset="-122"/>
            </a:endParaRPr>
          </a:p>
          <a:p>
            <a:pPr>
              <a:lnSpc>
                <a:spcPct val="150000"/>
              </a:lnSpc>
            </a:pPr>
            <a:r>
              <a:rPr lang="en-US" altLang="zh-CN" sz="2000" dirty="0" smtClean="0">
                <a:solidFill>
                  <a:schemeClr val="accent1"/>
                </a:solidFill>
                <a:latin typeface="黑体" panose="02010609060101010101" pitchFamily="49" charset="-122"/>
                <a:ea typeface="黑体" panose="02010609060101010101" pitchFamily="49" charset="-122"/>
              </a:rPr>
              <a:t>4.</a:t>
            </a:r>
            <a:r>
              <a:rPr lang="zh-CN" altLang="zh-CN" sz="2000" dirty="0">
                <a:solidFill>
                  <a:schemeClr val="accent1"/>
                </a:solidFill>
              </a:rPr>
              <a:t>鸡兔同笼，己知总头数为</a:t>
            </a:r>
            <a:r>
              <a:rPr lang="en-US" altLang="zh-CN" sz="2000" dirty="0">
                <a:solidFill>
                  <a:schemeClr val="accent1"/>
                </a:solidFill>
              </a:rPr>
              <a:t>16</a:t>
            </a:r>
            <a:r>
              <a:rPr lang="zh-CN" altLang="zh-CN" sz="2000" dirty="0">
                <a:solidFill>
                  <a:schemeClr val="accent1"/>
                </a:solidFill>
              </a:rPr>
              <a:t>，总脚数为</a:t>
            </a:r>
            <a:r>
              <a:rPr lang="en-US" altLang="zh-CN" sz="2000" dirty="0">
                <a:solidFill>
                  <a:schemeClr val="accent1"/>
                </a:solidFill>
              </a:rPr>
              <a:t>40</a:t>
            </a:r>
            <a:r>
              <a:rPr lang="zh-CN" altLang="zh-CN" sz="2000" dirty="0">
                <a:solidFill>
                  <a:schemeClr val="accent1"/>
                </a:solidFill>
              </a:rPr>
              <a:t>，求鸡兔各有多少</a:t>
            </a:r>
            <a:r>
              <a:rPr lang="zh-CN" altLang="zh-CN" sz="2000" dirty="0" smtClean="0">
                <a:solidFill>
                  <a:schemeClr val="accent1"/>
                </a:solidFill>
              </a:rPr>
              <a:t>？</a:t>
            </a:r>
            <a:endParaRPr lang="en-US" altLang="zh-CN" sz="2000" dirty="0" smtClean="0">
              <a:solidFill>
                <a:schemeClr val="accent1"/>
              </a:solidFill>
            </a:endParaRPr>
          </a:p>
          <a:p>
            <a:pPr>
              <a:lnSpc>
                <a:spcPct val="150000"/>
              </a:lnSpc>
            </a:pPr>
            <a:r>
              <a:rPr lang="en-US" altLang="zh-CN" sz="2000" dirty="0" smtClean="0">
                <a:solidFill>
                  <a:schemeClr val="accent1"/>
                </a:solidFill>
                <a:latin typeface="黑体" panose="02010609060101010101" pitchFamily="49" charset="-122"/>
                <a:ea typeface="黑体" panose="02010609060101010101" pitchFamily="49" charset="-122"/>
              </a:rPr>
              <a:t>5.</a:t>
            </a:r>
            <a:r>
              <a:rPr lang="zh-CN" altLang="zh-CN" sz="2000" dirty="0">
                <a:solidFill>
                  <a:schemeClr val="accent1"/>
                </a:solidFill>
              </a:rPr>
              <a:t>数列</a:t>
            </a:r>
            <a:r>
              <a:rPr lang="en-US" altLang="zh-CN" sz="2000" dirty="0">
                <a:solidFill>
                  <a:schemeClr val="accent1"/>
                </a:solidFill>
              </a:rPr>
              <a:t>1</a:t>
            </a:r>
            <a:r>
              <a:rPr lang="zh-CN" altLang="zh-CN" sz="2000" dirty="0">
                <a:solidFill>
                  <a:schemeClr val="accent1"/>
                </a:solidFill>
              </a:rPr>
              <a:t>，</a:t>
            </a:r>
            <a:r>
              <a:rPr lang="en-US" altLang="zh-CN" sz="2000" dirty="0">
                <a:solidFill>
                  <a:schemeClr val="accent1"/>
                </a:solidFill>
              </a:rPr>
              <a:t>2</a:t>
            </a:r>
            <a:r>
              <a:rPr lang="zh-CN" altLang="zh-CN" sz="2000" dirty="0">
                <a:solidFill>
                  <a:schemeClr val="accent1"/>
                </a:solidFill>
              </a:rPr>
              <a:t>，</a:t>
            </a:r>
            <a:r>
              <a:rPr lang="en-US" altLang="zh-CN" sz="2000" dirty="0">
                <a:solidFill>
                  <a:schemeClr val="accent1"/>
                </a:solidFill>
              </a:rPr>
              <a:t>3</a:t>
            </a:r>
            <a:r>
              <a:rPr lang="zh-CN" altLang="zh-CN" sz="2000" dirty="0">
                <a:solidFill>
                  <a:schemeClr val="accent1"/>
                </a:solidFill>
              </a:rPr>
              <a:t>，</a:t>
            </a:r>
            <a:r>
              <a:rPr lang="en-US" altLang="zh-CN" sz="2000" dirty="0">
                <a:solidFill>
                  <a:schemeClr val="accent1"/>
                </a:solidFill>
              </a:rPr>
              <a:t>5</a:t>
            </a:r>
            <a:r>
              <a:rPr lang="zh-CN" altLang="zh-CN" sz="2000" dirty="0">
                <a:solidFill>
                  <a:schemeClr val="accent1"/>
                </a:solidFill>
              </a:rPr>
              <a:t>，</a:t>
            </a:r>
            <a:r>
              <a:rPr lang="en-US" altLang="zh-CN" sz="2000" dirty="0">
                <a:solidFill>
                  <a:schemeClr val="accent1"/>
                </a:solidFill>
              </a:rPr>
              <a:t>8</a:t>
            </a:r>
            <a:r>
              <a:rPr lang="zh-CN" altLang="zh-CN" sz="2000" dirty="0">
                <a:solidFill>
                  <a:schemeClr val="accent1"/>
                </a:solidFill>
              </a:rPr>
              <a:t>，</a:t>
            </a:r>
            <a:r>
              <a:rPr lang="en-US" altLang="zh-CN" sz="2000" dirty="0">
                <a:solidFill>
                  <a:schemeClr val="accent1"/>
                </a:solidFill>
              </a:rPr>
              <a:t>13</a:t>
            </a:r>
            <a:r>
              <a:rPr lang="zh-CN" altLang="zh-CN" sz="2000" dirty="0">
                <a:solidFill>
                  <a:schemeClr val="accent1"/>
                </a:solidFill>
              </a:rPr>
              <a:t>，</a:t>
            </a:r>
            <a:r>
              <a:rPr lang="en-US" altLang="zh-CN" sz="2000" dirty="0">
                <a:solidFill>
                  <a:schemeClr val="accent1"/>
                </a:solidFill>
              </a:rPr>
              <a:t>21</a:t>
            </a:r>
            <a:r>
              <a:rPr lang="zh-CN" altLang="zh-CN" sz="2000" dirty="0">
                <a:solidFill>
                  <a:schemeClr val="accent1"/>
                </a:solidFill>
              </a:rPr>
              <a:t>，</a:t>
            </a:r>
            <a:r>
              <a:rPr lang="en-US" altLang="zh-CN" sz="2000" dirty="0">
                <a:solidFill>
                  <a:schemeClr val="accent1"/>
                </a:solidFill>
              </a:rPr>
              <a:t>34</a:t>
            </a:r>
            <a:r>
              <a:rPr lang="zh-CN" altLang="zh-CN" sz="2000" dirty="0">
                <a:solidFill>
                  <a:schemeClr val="accent1"/>
                </a:solidFill>
              </a:rPr>
              <a:t>，</a:t>
            </a:r>
            <a:r>
              <a:rPr lang="en-US" altLang="zh-CN" sz="2000" dirty="0">
                <a:solidFill>
                  <a:schemeClr val="accent1"/>
                </a:solidFill>
              </a:rPr>
              <a:t>……</a:t>
            </a:r>
            <a:r>
              <a:rPr lang="zh-CN" altLang="zh-CN" sz="2000" dirty="0">
                <a:solidFill>
                  <a:schemeClr val="accent1"/>
                </a:solidFill>
              </a:rPr>
              <a:t>。求第</a:t>
            </a:r>
            <a:r>
              <a:rPr lang="en-US" altLang="zh-CN" sz="2000" dirty="0">
                <a:solidFill>
                  <a:schemeClr val="accent1"/>
                </a:solidFill>
              </a:rPr>
              <a:t>20</a:t>
            </a:r>
            <a:r>
              <a:rPr lang="zh-CN" altLang="zh-CN" sz="2000" dirty="0">
                <a:solidFill>
                  <a:schemeClr val="accent1"/>
                </a:solidFill>
              </a:rPr>
              <a:t>项的值。</a:t>
            </a:r>
            <a:endParaRPr lang="zh-CN" altLang="en-US" sz="2000" dirty="0">
              <a:solidFill>
                <a:schemeClr val="accent1"/>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534939379"/>
      </p:ext>
    </p:extLst>
  </p:cSld>
  <p:clrMapOvr>
    <a:masterClrMapping/>
  </p:clrMapOvr>
  <p:transition spd="slow" advTm="8124">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Freeform 6"/>
          <p:cNvSpPr/>
          <p:nvPr/>
        </p:nvSpPr>
        <p:spPr bwMode="auto">
          <a:xfrm flipH="1">
            <a:off x="11929873"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rgbClr val="F66414"/>
          </a:solidFill>
          <a:ln>
            <a:noFill/>
          </a:ln>
        </p:spPr>
        <p:txBody>
          <a:bodyPr vert="horz" wrap="square" lIns="91428" tIns="45714" rIns="91428" bIns="45714" numCol="1" anchor="t" anchorCtr="0" compatLnSpc="1"/>
          <a:lstStyle/>
          <a:p>
            <a:endParaRPr lang="zh-CN" altLang="en-US" dirty="0"/>
          </a:p>
        </p:txBody>
      </p:sp>
      <p:sp>
        <p:nvSpPr>
          <p:cNvPr id="83" name="Freeform 6"/>
          <p:cNvSpPr/>
          <p:nvPr/>
        </p:nvSpPr>
        <p:spPr bwMode="auto">
          <a:xfrm flipH="1">
            <a:off x="2"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chemeClr val="tx2"/>
          </a:solidFill>
          <a:ln>
            <a:noFill/>
          </a:ln>
        </p:spPr>
        <p:txBody>
          <a:bodyPr vert="horz" wrap="square" lIns="91428" tIns="45714" rIns="91428" bIns="45714" numCol="1" anchor="t" anchorCtr="0" compatLnSpc="1"/>
          <a:lstStyle/>
          <a:p>
            <a:endParaRPr lang="zh-CN" altLang="en-US" dirty="0"/>
          </a:p>
        </p:txBody>
      </p:sp>
      <p:sp>
        <p:nvSpPr>
          <p:cNvPr id="4" name="矩形 3"/>
          <p:cNvSpPr/>
          <p:nvPr/>
        </p:nvSpPr>
        <p:spPr bwMode="auto">
          <a:xfrm>
            <a:off x="0" y="238581"/>
            <a:ext cx="409749" cy="333328"/>
          </a:xfrm>
          <a:prstGeom prst="rect">
            <a:avLst/>
          </a:prstGeom>
          <a:solidFill>
            <a:srgbClr val="F66414"/>
          </a:solidFill>
          <a:ln w="9525" cap="flat" cmpd="sng" algn="ctr">
            <a:noFill/>
            <a:prstDash val="solid"/>
            <a:round/>
            <a:headEnd type="none" w="med" len="med"/>
            <a:tailEnd type="none" w="med" len="med"/>
          </a:ln>
          <a:effectLst/>
        </p:spPr>
        <p:txBody>
          <a:bodyPr vert="horz" wrap="square" lIns="91428" tIns="45714" rIns="91428" bIns="45714" numCol="1" rtlCol="0" anchor="t" anchorCtr="0" compatLnSpc="1"/>
          <a:lstStyle/>
          <a:p>
            <a:pPr defTabSz="913765"/>
            <a:endParaRPr lang="zh-CN" altLang="en-US" sz="1700"/>
          </a:p>
        </p:txBody>
      </p:sp>
      <p:sp>
        <p:nvSpPr>
          <p:cNvPr id="16" name="文本框 15"/>
          <p:cNvSpPr txBox="1"/>
          <p:nvPr/>
        </p:nvSpPr>
        <p:spPr>
          <a:xfrm>
            <a:off x="922323" y="935142"/>
            <a:ext cx="1620957" cy="523220"/>
          </a:xfrm>
          <a:prstGeom prst="rect">
            <a:avLst/>
          </a:prstGeom>
          <a:noFill/>
        </p:spPr>
        <p:txBody>
          <a:bodyPr wrap="none" rtlCol="0">
            <a:spAutoFit/>
          </a:bodyPr>
          <a:lstStyle/>
          <a:p>
            <a:r>
              <a:rPr lang="zh-CN" altLang="en-US" sz="2800" dirty="0" smtClean="0">
                <a:latin typeface="黑体" panose="02010609060101010101" pitchFamily="49" charset="-122"/>
                <a:ea typeface="黑体" panose="02010609060101010101" pitchFamily="49" charset="-122"/>
              </a:rPr>
              <a:t>挑战程序</a:t>
            </a:r>
            <a:endParaRPr lang="zh-CN" altLang="en-US" sz="2800" dirty="0">
              <a:latin typeface="黑体" panose="02010609060101010101" pitchFamily="49" charset="-122"/>
              <a:ea typeface="黑体" panose="02010609060101010101" pitchFamily="49" charset="-122"/>
            </a:endParaRPr>
          </a:p>
        </p:txBody>
      </p:sp>
      <p:sp>
        <p:nvSpPr>
          <p:cNvPr id="17" name="文本占位符 3"/>
          <p:cNvSpPr txBox="1">
            <a:spLocks/>
          </p:cNvSpPr>
          <p:nvPr/>
        </p:nvSpPr>
        <p:spPr>
          <a:xfrm>
            <a:off x="769791" y="1458362"/>
            <a:ext cx="10657184" cy="3960440"/>
          </a:xfrm>
          <a:prstGeom prst="rect">
            <a:avLst/>
          </a:prstGeom>
        </p:spPr>
        <p:txBody>
          <a:bodyPr vert="horz" lIns="0" tIns="45720" rIns="0" bIns="45720" rtlCol="0">
            <a:noAutofit/>
          </a:bodyPr>
          <a:lstStyle>
            <a:lvl1pPr marL="0" indent="0" algn="l" defTabSz="914400" rtl="0" eaLnBrk="1" latinLnBrk="0" hangingPunct="1">
              <a:lnSpc>
                <a:spcPct val="90000"/>
              </a:lnSpc>
              <a:spcBef>
                <a:spcPts val="1200"/>
              </a:spcBef>
              <a:buSzPct val="50000"/>
              <a:buFont typeface="Wingdings" panose="05000000000000000000" pitchFamily="2" charset="2"/>
              <a:buNone/>
              <a:defRPr sz="1800" kern="1200">
                <a:solidFill>
                  <a:schemeClr val="tx1"/>
                </a:solidFill>
                <a:latin typeface="Microsoft YaHei UI" panose="020B0503020204020204" pitchFamily="34" charset="-122"/>
                <a:ea typeface="Microsoft YaHei UI" panose="020B0503020204020204" pitchFamily="34" charset="-122"/>
                <a:cs typeface="+mn-cs"/>
              </a:defRPr>
            </a:lvl1pPr>
            <a:lvl2pPr marL="457200" indent="0" algn="l" defTabSz="914400" rtl="0" eaLnBrk="1" latinLnBrk="0" hangingPunct="1">
              <a:lnSpc>
                <a:spcPct val="90000"/>
              </a:lnSpc>
              <a:spcBef>
                <a:spcPts val="600"/>
              </a:spcBef>
              <a:buFont typeface="Wingdings" panose="05000000000000000000" pitchFamily="2" charset="2"/>
              <a:buNone/>
              <a:defRPr sz="1400" kern="1200">
                <a:solidFill>
                  <a:schemeClr val="tx1"/>
                </a:solidFill>
                <a:latin typeface="Microsoft YaHei UI" panose="020B0503020204020204" pitchFamily="34" charset="-122"/>
                <a:ea typeface="Microsoft YaHei UI" panose="020B0503020204020204" pitchFamily="34" charset="-122"/>
                <a:cs typeface="+mn-cs"/>
              </a:defRPr>
            </a:lvl2pPr>
            <a:lvl3pPr marL="914400" indent="0" algn="l" defTabSz="914400" rtl="0" eaLnBrk="1" latinLnBrk="0" hangingPunct="1">
              <a:lnSpc>
                <a:spcPct val="90000"/>
              </a:lnSpc>
              <a:spcBef>
                <a:spcPts val="600"/>
              </a:spcBef>
              <a:buFont typeface="Wingdings" panose="05000000000000000000" pitchFamily="2" charset="2"/>
              <a:buNone/>
              <a:defRPr sz="1200" kern="1200">
                <a:solidFill>
                  <a:schemeClr val="tx1"/>
                </a:solidFill>
                <a:latin typeface="Microsoft YaHei UI" panose="020B0503020204020204" pitchFamily="34" charset="-122"/>
                <a:ea typeface="Microsoft YaHei UI" panose="020B0503020204020204" pitchFamily="34" charset="-122"/>
                <a:cs typeface="+mn-cs"/>
              </a:defRPr>
            </a:lvl3pPr>
            <a:lvl4pPr marL="1371600" indent="0" algn="l" defTabSz="914400" rtl="0" eaLnBrk="1" latinLnBrk="0" hangingPunct="1">
              <a:lnSpc>
                <a:spcPct val="90000"/>
              </a:lnSpc>
              <a:spcBef>
                <a:spcPts val="6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4pPr>
            <a:lvl5pPr marL="1828800" indent="0" algn="l" defTabSz="914400" rtl="0" eaLnBrk="1" latinLnBrk="0" hangingPunct="1">
              <a:lnSpc>
                <a:spcPct val="90000"/>
              </a:lnSpc>
              <a:spcBef>
                <a:spcPts val="6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5pPr>
            <a:lvl6pPr marL="22860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6pPr>
            <a:lvl7pPr marL="27432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7pPr>
            <a:lvl8pPr marL="32004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8pPr>
            <a:lvl9pPr marL="36576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9pPr>
          </a:lstStyle>
          <a:p>
            <a:pPr>
              <a:lnSpc>
                <a:spcPct val="150000"/>
              </a:lnSpc>
            </a:pPr>
            <a:r>
              <a:rPr lang="en-US" altLang="zh-CN" sz="2000" dirty="0" smtClean="0">
                <a:solidFill>
                  <a:schemeClr val="accent1"/>
                </a:solidFill>
                <a:latin typeface="黑体" panose="02010609060101010101" pitchFamily="49" charset="-122"/>
                <a:ea typeface="黑体" panose="02010609060101010101" pitchFamily="49" charset="-122"/>
              </a:rPr>
              <a:t>1.</a:t>
            </a:r>
            <a:r>
              <a:rPr lang="zh-CN" altLang="en-US" sz="2000" dirty="0">
                <a:solidFill>
                  <a:schemeClr val="accent1"/>
                </a:solidFill>
                <a:latin typeface="黑体" panose="02010609060101010101" pitchFamily="49" charset="-122"/>
                <a:ea typeface="黑体" panose="02010609060101010101" pitchFamily="49" charset="-122"/>
              </a:rPr>
              <a:t>程序自动出十道两位数以内的四则运算题，输入答案由程序验证，并显示本题正误情况，答对</a:t>
            </a:r>
            <a:r>
              <a:rPr lang="en-US" altLang="zh-CN" sz="2000" dirty="0">
                <a:solidFill>
                  <a:schemeClr val="accent1"/>
                </a:solidFill>
                <a:latin typeface="黑体" panose="02010609060101010101" pitchFamily="49" charset="-122"/>
                <a:ea typeface="黑体" panose="02010609060101010101" pitchFamily="49" charset="-122"/>
              </a:rPr>
              <a:t>1</a:t>
            </a:r>
            <a:r>
              <a:rPr lang="zh-CN" altLang="en-US" sz="2000" dirty="0">
                <a:solidFill>
                  <a:schemeClr val="accent1"/>
                </a:solidFill>
                <a:latin typeface="黑体" panose="02010609060101010101" pitchFamily="49" charset="-122"/>
                <a:ea typeface="黑体" panose="02010609060101010101" pitchFamily="49" charset="-122"/>
              </a:rPr>
              <a:t>道题得</a:t>
            </a:r>
            <a:r>
              <a:rPr lang="en-US" altLang="zh-CN" sz="2000" dirty="0">
                <a:solidFill>
                  <a:schemeClr val="accent1"/>
                </a:solidFill>
                <a:latin typeface="黑体" panose="02010609060101010101" pitchFamily="49" charset="-122"/>
                <a:ea typeface="黑体" panose="02010609060101010101" pitchFamily="49" charset="-122"/>
              </a:rPr>
              <a:t>10</a:t>
            </a:r>
            <a:r>
              <a:rPr lang="zh-CN" altLang="en-US" sz="2000" dirty="0">
                <a:solidFill>
                  <a:schemeClr val="accent1"/>
                </a:solidFill>
                <a:latin typeface="黑体" panose="02010609060101010101" pitchFamily="49" charset="-122"/>
                <a:ea typeface="黑体" panose="02010609060101010101" pitchFamily="49" charset="-122"/>
              </a:rPr>
              <a:t>分，考试结束后输出成绩。</a:t>
            </a:r>
            <a:endParaRPr lang="en-US" altLang="zh-CN" sz="2000" dirty="0" smtClean="0">
              <a:solidFill>
                <a:schemeClr val="accent1"/>
              </a:solidFill>
              <a:latin typeface="黑体" panose="02010609060101010101" pitchFamily="49" charset="-122"/>
              <a:ea typeface="黑体" panose="02010609060101010101" pitchFamily="49" charset="-122"/>
            </a:endParaRPr>
          </a:p>
          <a:p>
            <a:pPr>
              <a:lnSpc>
                <a:spcPct val="150000"/>
              </a:lnSpc>
            </a:pPr>
            <a:r>
              <a:rPr lang="en-US" altLang="zh-CN" sz="2000" dirty="0" smtClean="0">
                <a:solidFill>
                  <a:schemeClr val="accent1"/>
                </a:solidFill>
                <a:latin typeface="黑体" panose="02010609060101010101" pitchFamily="49" charset="-122"/>
                <a:ea typeface="黑体" panose="02010609060101010101" pitchFamily="49" charset="-122"/>
              </a:rPr>
              <a:t>2.</a:t>
            </a:r>
            <a:r>
              <a:rPr lang="zh-CN" altLang="en-US" sz="2000" dirty="0">
                <a:solidFill>
                  <a:schemeClr val="accent1"/>
                </a:solidFill>
                <a:latin typeface="黑体" panose="02010609060101010101" pitchFamily="49" charset="-122"/>
                <a:ea typeface="黑体" panose="02010609060101010101" pitchFamily="49" charset="-122"/>
              </a:rPr>
              <a:t> </a:t>
            </a:r>
            <a:r>
              <a:rPr lang="en-US" altLang="zh-CN" sz="2000" dirty="0">
                <a:solidFill>
                  <a:schemeClr val="accent1"/>
                </a:solidFill>
                <a:latin typeface="黑体" panose="02010609060101010101" pitchFamily="49" charset="-122"/>
                <a:ea typeface="黑体" panose="02010609060101010101" pitchFamily="49" charset="-122"/>
              </a:rPr>
              <a:t>A </a:t>
            </a:r>
            <a:r>
              <a:rPr lang="zh-CN" altLang="en-US" sz="2000" dirty="0">
                <a:solidFill>
                  <a:schemeClr val="accent1"/>
                </a:solidFill>
                <a:latin typeface="黑体" panose="02010609060101010101" pitchFamily="49" charset="-122"/>
                <a:ea typeface="黑体" panose="02010609060101010101" pitchFamily="49" charset="-122"/>
              </a:rPr>
              <a:t>、 </a:t>
            </a:r>
            <a:r>
              <a:rPr lang="en-US" altLang="zh-CN" sz="2000" dirty="0">
                <a:solidFill>
                  <a:schemeClr val="accent1"/>
                </a:solidFill>
                <a:latin typeface="黑体" panose="02010609060101010101" pitchFamily="49" charset="-122"/>
                <a:ea typeface="黑体" panose="02010609060101010101" pitchFamily="49" charset="-122"/>
              </a:rPr>
              <a:t>B </a:t>
            </a:r>
            <a:r>
              <a:rPr lang="zh-CN" altLang="en-US" sz="2000" dirty="0">
                <a:solidFill>
                  <a:schemeClr val="accent1"/>
                </a:solidFill>
                <a:latin typeface="黑体" panose="02010609060101010101" pitchFamily="49" charset="-122"/>
                <a:ea typeface="黑体" panose="02010609060101010101" pitchFamily="49" charset="-122"/>
              </a:rPr>
              <a:t>、 </a:t>
            </a:r>
            <a:r>
              <a:rPr lang="en-US" altLang="zh-CN" sz="2000" dirty="0">
                <a:solidFill>
                  <a:schemeClr val="accent1"/>
                </a:solidFill>
                <a:latin typeface="黑体" panose="02010609060101010101" pitchFamily="49" charset="-122"/>
                <a:ea typeface="黑体" panose="02010609060101010101" pitchFamily="49" charset="-122"/>
              </a:rPr>
              <a:t>C </a:t>
            </a:r>
            <a:r>
              <a:rPr lang="zh-CN" altLang="en-US" sz="2000" dirty="0">
                <a:solidFill>
                  <a:schemeClr val="accent1"/>
                </a:solidFill>
                <a:latin typeface="黑体" panose="02010609060101010101" pitchFamily="49" charset="-122"/>
                <a:ea typeface="黑体" panose="02010609060101010101" pitchFamily="49" charset="-122"/>
              </a:rPr>
              <a:t>、 </a:t>
            </a:r>
            <a:r>
              <a:rPr lang="en-US" altLang="zh-CN" sz="2000" dirty="0">
                <a:solidFill>
                  <a:schemeClr val="accent1"/>
                </a:solidFill>
                <a:latin typeface="黑体" panose="02010609060101010101" pitchFamily="49" charset="-122"/>
                <a:ea typeface="黑体" panose="02010609060101010101" pitchFamily="49" charset="-122"/>
              </a:rPr>
              <a:t>D </a:t>
            </a:r>
            <a:r>
              <a:rPr lang="zh-CN" altLang="en-US" sz="2000" dirty="0">
                <a:solidFill>
                  <a:schemeClr val="accent1"/>
                </a:solidFill>
                <a:latin typeface="黑体" panose="02010609060101010101" pitchFamily="49" charset="-122"/>
                <a:ea typeface="黑体" panose="02010609060101010101" pitchFamily="49" charset="-122"/>
              </a:rPr>
              <a:t>、 </a:t>
            </a:r>
            <a:r>
              <a:rPr lang="en-US" altLang="zh-CN" sz="2000" dirty="0">
                <a:solidFill>
                  <a:schemeClr val="accent1"/>
                </a:solidFill>
                <a:latin typeface="黑体" panose="02010609060101010101" pitchFamily="49" charset="-122"/>
                <a:ea typeface="黑体" panose="02010609060101010101" pitchFamily="49" charset="-122"/>
              </a:rPr>
              <a:t>E </a:t>
            </a:r>
            <a:r>
              <a:rPr lang="zh-CN" altLang="en-US" sz="2000" dirty="0">
                <a:solidFill>
                  <a:schemeClr val="accent1"/>
                </a:solidFill>
                <a:latin typeface="黑体" panose="02010609060101010101" pitchFamily="49" charset="-122"/>
                <a:ea typeface="黑体" panose="02010609060101010101" pitchFamily="49" charset="-122"/>
              </a:rPr>
              <a:t>五人夜间合伙捕鱼，凌晨时都疲倦不堪，各自在河边的树丛中找地方睡着了。日上三竿， </a:t>
            </a:r>
            <a:r>
              <a:rPr lang="en-US" altLang="zh-CN" sz="2000" dirty="0">
                <a:solidFill>
                  <a:schemeClr val="accent1"/>
                </a:solidFill>
                <a:latin typeface="黑体" panose="02010609060101010101" pitchFamily="49" charset="-122"/>
                <a:ea typeface="黑体" panose="02010609060101010101" pitchFamily="49" charset="-122"/>
              </a:rPr>
              <a:t>A </a:t>
            </a:r>
            <a:r>
              <a:rPr lang="zh-CN" altLang="en-US" sz="2000" dirty="0">
                <a:solidFill>
                  <a:schemeClr val="accent1"/>
                </a:solidFill>
                <a:latin typeface="黑体" panose="02010609060101010101" pitchFamily="49" charset="-122"/>
                <a:ea typeface="黑体" panose="02010609060101010101" pitchFamily="49" charset="-122"/>
              </a:rPr>
              <a:t>第一个醒来，他将鱼分作五份，把多余的一条扔回河中，拿自己的一份回家去了； </a:t>
            </a:r>
            <a:r>
              <a:rPr lang="en-US" altLang="zh-CN" sz="2000" dirty="0">
                <a:solidFill>
                  <a:schemeClr val="accent1"/>
                </a:solidFill>
                <a:latin typeface="黑体" panose="02010609060101010101" pitchFamily="49" charset="-122"/>
                <a:ea typeface="黑体" panose="02010609060101010101" pitchFamily="49" charset="-122"/>
              </a:rPr>
              <a:t>B </a:t>
            </a:r>
            <a:r>
              <a:rPr lang="zh-CN" altLang="en-US" sz="2000" dirty="0">
                <a:solidFill>
                  <a:schemeClr val="accent1"/>
                </a:solidFill>
                <a:latin typeface="黑体" panose="02010609060101010101" pitchFamily="49" charset="-122"/>
                <a:ea typeface="黑体" panose="02010609060101010101" pitchFamily="49" charset="-122"/>
              </a:rPr>
              <a:t>第二个醒来，也将鱼分作五份，扔掉多余的一条，拿走自己的一份；接着 </a:t>
            </a:r>
            <a:r>
              <a:rPr lang="en-US" altLang="zh-CN" sz="2000" dirty="0">
                <a:solidFill>
                  <a:schemeClr val="accent1"/>
                </a:solidFill>
                <a:latin typeface="黑体" panose="02010609060101010101" pitchFamily="49" charset="-122"/>
                <a:ea typeface="黑体" panose="02010609060101010101" pitchFamily="49" charset="-122"/>
              </a:rPr>
              <a:t>C </a:t>
            </a:r>
            <a:r>
              <a:rPr lang="zh-CN" altLang="en-US" sz="2000" dirty="0">
                <a:solidFill>
                  <a:schemeClr val="accent1"/>
                </a:solidFill>
                <a:latin typeface="黑体" panose="02010609060101010101" pitchFamily="49" charset="-122"/>
                <a:ea typeface="黑体" panose="02010609060101010101" pitchFamily="49" charset="-122"/>
              </a:rPr>
              <a:t>、 </a:t>
            </a:r>
            <a:r>
              <a:rPr lang="en-US" altLang="zh-CN" sz="2000" dirty="0">
                <a:solidFill>
                  <a:schemeClr val="accent1"/>
                </a:solidFill>
                <a:latin typeface="黑体" panose="02010609060101010101" pitchFamily="49" charset="-122"/>
                <a:ea typeface="黑体" panose="02010609060101010101" pitchFamily="49" charset="-122"/>
              </a:rPr>
              <a:t>D </a:t>
            </a:r>
            <a:r>
              <a:rPr lang="zh-CN" altLang="en-US" sz="2000" dirty="0">
                <a:solidFill>
                  <a:schemeClr val="accent1"/>
                </a:solidFill>
                <a:latin typeface="黑体" panose="02010609060101010101" pitchFamily="49" charset="-122"/>
                <a:ea typeface="黑体" panose="02010609060101010101" pitchFamily="49" charset="-122"/>
              </a:rPr>
              <a:t>、 </a:t>
            </a:r>
            <a:r>
              <a:rPr lang="en-US" altLang="zh-CN" sz="2000" dirty="0">
                <a:solidFill>
                  <a:schemeClr val="accent1"/>
                </a:solidFill>
                <a:latin typeface="黑体" panose="02010609060101010101" pitchFamily="49" charset="-122"/>
                <a:ea typeface="黑体" panose="02010609060101010101" pitchFamily="49" charset="-122"/>
              </a:rPr>
              <a:t>E </a:t>
            </a:r>
            <a:r>
              <a:rPr lang="zh-CN" altLang="en-US" sz="2000" dirty="0">
                <a:solidFill>
                  <a:schemeClr val="accent1"/>
                </a:solidFill>
                <a:latin typeface="黑体" panose="02010609060101010101" pitchFamily="49" charset="-122"/>
                <a:ea typeface="黑体" panose="02010609060101010101" pitchFamily="49" charset="-122"/>
              </a:rPr>
              <a:t>依次醒来，也都按同样的办法分鱼，问五人至少合伙捕了多少条鱼？试编程序算出</a:t>
            </a:r>
            <a:r>
              <a:rPr lang="zh-CN" altLang="en-US" sz="2000" dirty="0" smtClean="0">
                <a:solidFill>
                  <a:schemeClr val="accent1"/>
                </a:solidFill>
                <a:latin typeface="黑体" panose="02010609060101010101" pitchFamily="49" charset="-122"/>
                <a:ea typeface="黑体" panose="02010609060101010101" pitchFamily="49" charset="-122"/>
              </a:rPr>
              <a:t>。</a:t>
            </a:r>
            <a:endParaRPr lang="en-US" altLang="zh-CN" sz="2000" dirty="0" smtClean="0">
              <a:solidFill>
                <a:schemeClr val="accent1"/>
              </a:solidFill>
              <a:latin typeface="黑体" panose="02010609060101010101" pitchFamily="49" charset="-122"/>
              <a:ea typeface="黑体" panose="02010609060101010101" pitchFamily="49" charset="-122"/>
            </a:endParaRPr>
          </a:p>
          <a:p>
            <a:pPr>
              <a:lnSpc>
                <a:spcPct val="150000"/>
              </a:lnSpc>
            </a:pPr>
            <a:r>
              <a:rPr lang="en-US" altLang="zh-CN" sz="2000" dirty="0" smtClean="0">
                <a:solidFill>
                  <a:schemeClr val="accent1"/>
                </a:solidFill>
                <a:latin typeface="黑体" panose="02010609060101010101" pitchFamily="49" charset="-122"/>
                <a:ea typeface="黑体" panose="02010609060101010101" pitchFamily="49" charset="-122"/>
              </a:rPr>
              <a:t>3.</a:t>
            </a:r>
            <a:r>
              <a:rPr lang="zh-CN" altLang="en-US" sz="2000" dirty="0">
                <a:solidFill>
                  <a:schemeClr val="accent1"/>
                </a:solidFill>
                <a:latin typeface="黑体" panose="02010609060101010101" pitchFamily="49" charset="-122"/>
                <a:ea typeface="黑体" panose="02010609060101010101" pitchFamily="49" charset="-122"/>
              </a:rPr>
              <a:t>分西瓜。某次比赛奖品是一批西瓜，第一名分得西瓜总数的一半加半只，第二名分得剩下的西瓜的一半加半只，第三名分得再次剩下的西瓜的一半加半只，西瓜正好分完，在分的过程中并没有用刀切西瓜。请编程计算西瓜总数有多少？</a:t>
            </a:r>
          </a:p>
        </p:txBody>
      </p:sp>
    </p:spTree>
    <p:extLst>
      <p:ext uri="{BB962C8B-B14F-4D97-AF65-F5344CB8AC3E}">
        <p14:creationId xmlns:p14="http://schemas.microsoft.com/office/powerpoint/2010/main" val="1842058973"/>
      </p:ext>
    </p:extLst>
  </p:cSld>
  <p:clrMapOvr>
    <a:masterClrMapping/>
  </p:clrMapOvr>
  <p:transition spd="slow" advTm="8124">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Freeform 6"/>
          <p:cNvSpPr/>
          <p:nvPr/>
        </p:nvSpPr>
        <p:spPr bwMode="auto">
          <a:xfrm flipH="1">
            <a:off x="11929873"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rgbClr val="F66414"/>
          </a:solidFill>
          <a:ln>
            <a:noFill/>
          </a:ln>
        </p:spPr>
        <p:txBody>
          <a:bodyPr vert="horz" wrap="square" lIns="91428" tIns="45714" rIns="91428" bIns="45714" numCol="1" anchor="t" anchorCtr="0" compatLnSpc="1"/>
          <a:lstStyle/>
          <a:p>
            <a:endParaRPr lang="zh-CN" altLang="en-US" dirty="0"/>
          </a:p>
        </p:txBody>
      </p:sp>
      <p:sp>
        <p:nvSpPr>
          <p:cNvPr id="83" name="Freeform 6"/>
          <p:cNvSpPr/>
          <p:nvPr/>
        </p:nvSpPr>
        <p:spPr bwMode="auto">
          <a:xfrm flipH="1">
            <a:off x="2"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chemeClr val="tx2"/>
          </a:solidFill>
          <a:ln>
            <a:noFill/>
          </a:ln>
        </p:spPr>
        <p:txBody>
          <a:bodyPr vert="horz" wrap="square" lIns="91428" tIns="45714" rIns="91428" bIns="45714" numCol="1" anchor="t" anchorCtr="0" compatLnSpc="1"/>
          <a:lstStyle/>
          <a:p>
            <a:endParaRPr lang="zh-CN" altLang="en-US" dirty="0"/>
          </a:p>
        </p:txBody>
      </p:sp>
      <p:sp>
        <p:nvSpPr>
          <p:cNvPr id="4" name="矩形 3"/>
          <p:cNvSpPr/>
          <p:nvPr/>
        </p:nvSpPr>
        <p:spPr bwMode="auto">
          <a:xfrm>
            <a:off x="0" y="238581"/>
            <a:ext cx="409749" cy="333328"/>
          </a:xfrm>
          <a:prstGeom prst="rect">
            <a:avLst/>
          </a:prstGeom>
          <a:solidFill>
            <a:srgbClr val="F66414"/>
          </a:solidFill>
          <a:ln w="9525" cap="flat" cmpd="sng" algn="ctr">
            <a:noFill/>
            <a:prstDash val="solid"/>
            <a:round/>
            <a:headEnd type="none" w="med" len="med"/>
            <a:tailEnd type="none" w="med" len="med"/>
          </a:ln>
          <a:effectLst/>
        </p:spPr>
        <p:txBody>
          <a:bodyPr vert="horz" wrap="square" lIns="91428" tIns="45714" rIns="91428" bIns="45714" numCol="1" rtlCol="0" anchor="t" anchorCtr="0" compatLnSpc="1"/>
          <a:lstStyle/>
          <a:p>
            <a:pPr defTabSz="913765"/>
            <a:endParaRPr lang="zh-CN" altLang="en-US" sz="1700"/>
          </a:p>
        </p:txBody>
      </p:sp>
      <p:sp>
        <p:nvSpPr>
          <p:cNvPr id="16" name="文本框 15"/>
          <p:cNvSpPr txBox="1"/>
          <p:nvPr/>
        </p:nvSpPr>
        <p:spPr>
          <a:xfrm>
            <a:off x="769791" y="836712"/>
            <a:ext cx="3416320" cy="523220"/>
          </a:xfrm>
          <a:prstGeom prst="rect">
            <a:avLst/>
          </a:prstGeom>
          <a:noFill/>
        </p:spPr>
        <p:txBody>
          <a:bodyPr wrap="none" rtlCol="0">
            <a:spAutoFit/>
          </a:bodyPr>
          <a:lstStyle/>
          <a:p>
            <a:r>
              <a:rPr lang="zh-CN" altLang="en-US" sz="2800" dirty="0" smtClean="0">
                <a:latin typeface="黑体" panose="02010609060101010101" pitchFamily="49" charset="-122"/>
                <a:ea typeface="黑体" panose="02010609060101010101" pitchFamily="49" charset="-122"/>
              </a:rPr>
              <a:t>程序分享与在线协作</a:t>
            </a:r>
            <a:endParaRPr lang="zh-CN" altLang="en-US" sz="2800" dirty="0">
              <a:latin typeface="黑体" panose="02010609060101010101" pitchFamily="49" charset="-122"/>
              <a:ea typeface="黑体" panose="02010609060101010101" pitchFamily="49" charset="-122"/>
            </a:endParaRPr>
          </a:p>
        </p:txBody>
      </p:sp>
      <p:sp>
        <p:nvSpPr>
          <p:cNvPr id="17" name="文本占位符 3"/>
          <p:cNvSpPr txBox="1">
            <a:spLocks/>
          </p:cNvSpPr>
          <p:nvPr/>
        </p:nvSpPr>
        <p:spPr>
          <a:xfrm>
            <a:off x="1777901" y="1903742"/>
            <a:ext cx="2779976" cy="1800200"/>
          </a:xfrm>
          <a:prstGeom prst="rect">
            <a:avLst/>
          </a:prstGeom>
        </p:spPr>
        <p:txBody>
          <a:bodyPr vert="horz" lIns="0" tIns="45720" rIns="0" bIns="45720" rtlCol="0">
            <a:noAutofit/>
          </a:bodyPr>
          <a:lstStyle>
            <a:lvl1pPr marL="0" indent="0" algn="l" defTabSz="914400" rtl="0" eaLnBrk="1" latinLnBrk="0" hangingPunct="1">
              <a:lnSpc>
                <a:spcPct val="90000"/>
              </a:lnSpc>
              <a:spcBef>
                <a:spcPts val="1200"/>
              </a:spcBef>
              <a:buSzPct val="50000"/>
              <a:buFont typeface="Wingdings" panose="05000000000000000000" pitchFamily="2" charset="2"/>
              <a:buNone/>
              <a:defRPr sz="1800" kern="1200">
                <a:solidFill>
                  <a:schemeClr val="tx1"/>
                </a:solidFill>
                <a:latin typeface="Microsoft YaHei UI" panose="020B0503020204020204" pitchFamily="34" charset="-122"/>
                <a:ea typeface="Microsoft YaHei UI" panose="020B0503020204020204" pitchFamily="34" charset="-122"/>
                <a:cs typeface="+mn-cs"/>
              </a:defRPr>
            </a:lvl1pPr>
            <a:lvl2pPr marL="457200" indent="0" algn="l" defTabSz="914400" rtl="0" eaLnBrk="1" latinLnBrk="0" hangingPunct="1">
              <a:lnSpc>
                <a:spcPct val="90000"/>
              </a:lnSpc>
              <a:spcBef>
                <a:spcPts val="600"/>
              </a:spcBef>
              <a:buFont typeface="Wingdings" panose="05000000000000000000" pitchFamily="2" charset="2"/>
              <a:buNone/>
              <a:defRPr sz="1400" kern="1200">
                <a:solidFill>
                  <a:schemeClr val="tx1"/>
                </a:solidFill>
                <a:latin typeface="Microsoft YaHei UI" panose="020B0503020204020204" pitchFamily="34" charset="-122"/>
                <a:ea typeface="Microsoft YaHei UI" panose="020B0503020204020204" pitchFamily="34" charset="-122"/>
                <a:cs typeface="+mn-cs"/>
              </a:defRPr>
            </a:lvl2pPr>
            <a:lvl3pPr marL="914400" indent="0" algn="l" defTabSz="914400" rtl="0" eaLnBrk="1" latinLnBrk="0" hangingPunct="1">
              <a:lnSpc>
                <a:spcPct val="90000"/>
              </a:lnSpc>
              <a:spcBef>
                <a:spcPts val="600"/>
              </a:spcBef>
              <a:buFont typeface="Wingdings" panose="05000000000000000000" pitchFamily="2" charset="2"/>
              <a:buNone/>
              <a:defRPr sz="1200" kern="1200">
                <a:solidFill>
                  <a:schemeClr val="tx1"/>
                </a:solidFill>
                <a:latin typeface="Microsoft YaHei UI" panose="020B0503020204020204" pitchFamily="34" charset="-122"/>
                <a:ea typeface="Microsoft YaHei UI" panose="020B0503020204020204" pitchFamily="34" charset="-122"/>
                <a:cs typeface="+mn-cs"/>
              </a:defRPr>
            </a:lvl3pPr>
            <a:lvl4pPr marL="1371600" indent="0" algn="l" defTabSz="914400" rtl="0" eaLnBrk="1" latinLnBrk="0" hangingPunct="1">
              <a:lnSpc>
                <a:spcPct val="90000"/>
              </a:lnSpc>
              <a:spcBef>
                <a:spcPts val="6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4pPr>
            <a:lvl5pPr marL="1828800" indent="0" algn="l" defTabSz="914400" rtl="0" eaLnBrk="1" latinLnBrk="0" hangingPunct="1">
              <a:lnSpc>
                <a:spcPct val="90000"/>
              </a:lnSpc>
              <a:spcBef>
                <a:spcPts val="6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5pPr>
            <a:lvl6pPr marL="22860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6pPr>
            <a:lvl7pPr marL="27432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7pPr>
            <a:lvl8pPr marL="32004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8pPr>
            <a:lvl9pPr marL="36576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9pPr>
          </a:lstStyle>
          <a:p>
            <a:pPr>
              <a:lnSpc>
                <a:spcPct val="150000"/>
              </a:lnSpc>
            </a:pPr>
            <a:r>
              <a:rPr lang="en-US" altLang="zh-CN" sz="2400" dirty="0" smtClean="0">
                <a:solidFill>
                  <a:schemeClr val="accent1"/>
                </a:solidFill>
                <a:latin typeface="黑体" panose="02010609060101010101" pitchFamily="49" charset="-122"/>
                <a:ea typeface="黑体" panose="02010609060101010101" pitchFamily="49" charset="-122"/>
              </a:rPr>
              <a:t>1.</a:t>
            </a:r>
            <a:r>
              <a:rPr lang="zh-CN" altLang="en-US" sz="2400" dirty="0" smtClean="0">
                <a:solidFill>
                  <a:schemeClr val="accent1"/>
                </a:solidFill>
                <a:latin typeface="黑体" panose="02010609060101010101" pitchFamily="49" charset="-122"/>
                <a:ea typeface="黑体" panose="02010609060101010101" pitchFamily="49" charset="-122"/>
              </a:rPr>
              <a:t>代码书</a:t>
            </a:r>
            <a:endParaRPr lang="en-US" altLang="zh-CN" sz="2400" dirty="0" smtClean="0">
              <a:solidFill>
                <a:schemeClr val="accent1"/>
              </a:solidFill>
              <a:latin typeface="黑体" panose="02010609060101010101" pitchFamily="49" charset="-122"/>
              <a:ea typeface="黑体" panose="02010609060101010101" pitchFamily="49" charset="-122"/>
            </a:endParaRPr>
          </a:p>
          <a:p>
            <a:pPr>
              <a:lnSpc>
                <a:spcPct val="150000"/>
              </a:lnSpc>
            </a:pPr>
            <a:r>
              <a:rPr lang="en-US" altLang="zh-CN" sz="2400" dirty="0" smtClean="0">
                <a:solidFill>
                  <a:schemeClr val="accent1"/>
                </a:solidFill>
                <a:latin typeface="黑体" panose="02010609060101010101" pitchFamily="49" charset="-122"/>
                <a:ea typeface="黑体" panose="02010609060101010101" pitchFamily="49" charset="-122"/>
              </a:rPr>
              <a:t>2.</a:t>
            </a:r>
            <a:r>
              <a:rPr lang="zh-CN" altLang="en-US" sz="2400" dirty="0">
                <a:solidFill>
                  <a:schemeClr val="accent1"/>
                </a:solidFill>
                <a:latin typeface="黑体" panose="02010609060101010101" pitchFamily="49" charset="-122"/>
                <a:ea typeface="黑体" panose="02010609060101010101" pitchFamily="49" charset="-122"/>
              </a:rPr>
              <a:t> </a:t>
            </a:r>
            <a:r>
              <a:rPr lang="zh-CN" altLang="en-US" sz="2400" dirty="0" smtClean="0">
                <a:solidFill>
                  <a:schemeClr val="accent1"/>
                </a:solidFill>
                <a:latin typeface="黑体" panose="02010609060101010101" pitchFamily="49" charset="-122"/>
                <a:ea typeface="黑体" panose="02010609060101010101" pitchFamily="49" charset="-122"/>
              </a:rPr>
              <a:t>网站分享</a:t>
            </a:r>
            <a:endParaRPr lang="en-US" altLang="zh-CN" sz="2400" dirty="0" smtClean="0">
              <a:solidFill>
                <a:schemeClr val="accent1"/>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240889490"/>
      </p:ext>
    </p:extLst>
  </p:cSld>
  <p:clrMapOvr>
    <a:masterClrMapping/>
  </p:clrMapOvr>
  <p:transition spd="slow" advTm="8124">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Freeform 6"/>
          <p:cNvSpPr/>
          <p:nvPr/>
        </p:nvSpPr>
        <p:spPr bwMode="auto">
          <a:xfrm flipH="1">
            <a:off x="11929873"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rgbClr val="F66414"/>
          </a:solidFill>
          <a:ln>
            <a:noFill/>
          </a:ln>
        </p:spPr>
        <p:txBody>
          <a:bodyPr vert="horz" wrap="square" lIns="91428" tIns="45714" rIns="91428" bIns="45714" numCol="1" anchor="t" anchorCtr="0" compatLnSpc="1"/>
          <a:lstStyle/>
          <a:p>
            <a:endParaRPr lang="zh-CN" altLang="en-US" dirty="0"/>
          </a:p>
        </p:txBody>
      </p:sp>
      <p:sp>
        <p:nvSpPr>
          <p:cNvPr id="83" name="Freeform 6"/>
          <p:cNvSpPr/>
          <p:nvPr/>
        </p:nvSpPr>
        <p:spPr bwMode="auto">
          <a:xfrm flipH="1">
            <a:off x="2"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chemeClr val="tx2"/>
          </a:solidFill>
          <a:ln>
            <a:noFill/>
          </a:ln>
        </p:spPr>
        <p:txBody>
          <a:bodyPr vert="horz" wrap="square" lIns="91428" tIns="45714" rIns="91428" bIns="45714" numCol="1" anchor="t" anchorCtr="0" compatLnSpc="1"/>
          <a:lstStyle/>
          <a:p>
            <a:endParaRPr lang="zh-CN" altLang="en-US" dirty="0"/>
          </a:p>
        </p:txBody>
      </p:sp>
      <p:sp>
        <p:nvSpPr>
          <p:cNvPr id="4" name="矩形 3"/>
          <p:cNvSpPr/>
          <p:nvPr/>
        </p:nvSpPr>
        <p:spPr bwMode="auto">
          <a:xfrm>
            <a:off x="0" y="238581"/>
            <a:ext cx="409749" cy="333328"/>
          </a:xfrm>
          <a:prstGeom prst="rect">
            <a:avLst/>
          </a:prstGeom>
          <a:solidFill>
            <a:srgbClr val="F66414"/>
          </a:solidFill>
          <a:ln w="9525" cap="flat" cmpd="sng" algn="ctr">
            <a:noFill/>
            <a:prstDash val="solid"/>
            <a:round/>
            <a:headEnd type="none" w="med" len="med"/>
            <a:tailEnd type="none" w="med" len="med"/>
          </a:ln>
          <a:effectLst/>
        </p:spPr>
        <p:txBody>
          <a:bodyPr vert="horz" wrap="square" lIns="91428" tIns="45714" rIns="91428" bIns="45714" numCol="1" rtlCol="0" anchor="t" anchorCtr="0" compatLnSpc="1"/>
          <a:lstStyle/>
          <a:p>
            <a:pPr defTabSz="913765"/>
            <a:endParaRPr lang="zh-CN" altLang="en-US" sz="1700"/>
          </a:p>
        </p:txBody>
      </p:sp>
      <p:sp>
        <p:nvSpPr>
          <p:cNvPr id="3" name="矩形 2"/>
          <p:cNvSpPr/>
          <p:nvPr/>
        </p:nvSpPr>
        <p:spPr>
          <a:xfrm>
            <a:off x="911766" y="1537611"/>
            <a:ext cx="10755761" cy="4385816"/>
          </a:xfrm>
          <a:prstGeom prst="rect">
            <a:avLst/>
          </a:prstGeom>
        </p:spPr>
        <p:txBody>
          <a:bodyPr wrap="square">
            <a:spAutoFit/>
          </a:bodyPr>
          <a:lstStyle/>
          <a:p>
            <a:pPr lvl="0" eaLnBrk="1" hangingPunct="1">
              <a:lnSpc>
                <a:spcPct val="150000"/>
              </a:lnSpc>
            </a:pPr>
            <a:r>
              <a:rPr lang="zh-CN" altLang="en-US" sz="2400" dirty="0">
                <a:latin typeface="黑体" pitchFamily="49" charset="-122"/>
                <a:ea typeface="黑体" pitchFamily="49" charset="-122"/>
              </a:rPr>
              <a:t>（一）学科核心素养	</a:t>
            </a:r>
          </a:p>
          <a:p>
            <a:pPr lvl="0" eaLnBrk="1" hangingPunct="1">
              <a:lnSpc>
                <a:spcPct val="150000"/>
              </a:lnSpc>
            </a:pPr>
            <a:r>
              <a:rPr lang="zh-CN" altLang="en-US" sz="2400" dirty="0" smtClean="0">
                <a:solidFill>
                  <a:schemeClr val="accent1"/>
                </a:solidFill>
                <a:latin typeface="黑体" pitchFamily="49" charset="-122"/>
                <a:ea typeface="黑体" pitchFamily="49" charset="-122"/>
              </a:rPr>
              <a:t>    学科</a:t>
            </a:r>
            <a:r>
              <a:rPr lang="zh-CN" altLang="en-US" sz="2400" dirty="0">
                <a:solidFill>
                  <a:schemeClr val="accent1"/>
                </a:solidFill>
                <a:latin typeface="黑体" pitchFamily="49" charset="-122"/>
                <a:ea typeface="黑体" pitchFamily="49" charset="-122"/>
              </a:rPr>
              <a:t>核心素养是学科教育全面贯彻党的教育方针、落实立德树人根本任务、实现素质教育的重要标志，是学科育人价值的集中体现，是学生通过学科学习而逐步形成的正确价值观念、必备品格和关键能力。义务教育信息技术学科核心素养包括</a:t>
            </a:r>
            <a:r>
              <a:rPr lang="zh-CN" altLang="en-US" sz="2400" dirty="0">
                <a:solidFill>
                  <a:srgbClr val="FF0000"/>
                </a:solidFill>
                <a:latin typeface="黑体" pitchFamily="49" charset="-122"/>
                <a:ea typeface="黑体" pitchFamily="49" charset="-122"/>
              </a:rPr>
              <a:t>信息意识、计算思维、数字化学习与创新、信息社会责任</a:t>
            </a:r>
            <a:r>
              <a:rPr lang="zh-CN" altLang="en-US" sz="2400" dirty="0">
                <a:solidFill>
                  <a:schemeClr val="accent1"/>
                </a:solidFill>
                <a:latin typeface="黑体" pitchFamily="49" charset="-122"/>
                <a:ea typeface="黑体" pitchFamily="49" charset="-122"/>
              </a:rPr>
              <a:t>等方面。它们是学生在接受信息技术教育过程中逐步形成的信息技术知识与技能、过程与方法、情感态度与价值观等方面的综合表现。</a:t>
            </a:r>
          </a:p>
          <a:p>
            <a:pPr lvl="0" eaLnBrk="1" hangingPunct="1">
              <a:lnSpc>
                <a:spcPct val="150000"/>
              </a:lnSpc>
            </a:pPr>
            <a:endParaRPr lang="en-US" altLang="ko-KR" dirty="0">
              <a:solidFill>
                <a:schemeClr val="accent1"/>
              </a:solidFill>
              <a:latin typeface="HY헤드라인M" pitchFamily="2" charset="-127"/>
              <a:ea typeface="HY헤드라인M" pitchFamily="2" charset="-127"/>
            </a:endParaRPr>
          </a:p>
        </p:txBody>
      </p:sp>
      <p:sp>
        <p:nvSpPr>
          <p:cNvPr id="2" name="矩形 1">
            <a:hlinkClick r:id="rId3" action="ppaction://hlinkfile"/>
          </p:cNvPr>
          <p:cNvSpPr/>
          <p:nvPr/>
        </p:nvSpPr>
        <p:spPr>
          <a:xfrm>
            <a:off x="809560" y="668583"/>
            <a:ext cx="8622873" cy="523220"/>
          </a:xfrm>
          <a:prstGeom prst="rect">
            <a:avLst/>
          </a:prstGeom>
        </p:spPr>
        <p:txBody>
          <a:bodyPr wrap="none">
            <a:spAutoFit/>
          </a:bodyPr>
          <a:lstStyle/>
          <a:p>
            <a:r>
              <a:rPr lang="en-US" altLang="zh-CN" sz="2800" dirty="0" smtClean="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江苏省义务教育信息技术课程</a:t>
            </a:r>
            <a:r>
              <a:rPr lang="zh-CN" altLang="en-US" sz="2800" dirty="0" smtClean="0">
                <a:latin typeface="黑体" panose="02010609060101010101" pitchFamily="49" charset="-122"/>
                <a:ea typeface="黑体" panose="02010609060101010101" pitchFamily="49" charset="-122"/>
              </a:rPr>
              <a:t>纲要</a:t>
            </a:r>
            <a:r>
              <a:rPr lang="en-US" altLang="zh-CN" sz="2800" dirty="0" smtClean="0">
                <a:latin typeface="黑体" panose="02010609060101010101" pitchFamily="49" charset="-122"/>
                <a:ea typeface="黑体" panose="02010609060101010101" pitchFamily="49" charset="-122"/>
              </a:rPr>
              <a:t>(</a:t>
            </a:r>
            <a:r>
              <a:rPr lang="en-US" altLang="zh-CN" sz="2800" dirty="0">
                <a:latin typeface="黑体" panose="02010609060101010101" pitchFamily="49" charset="-122"/>
                <a:ea typeface="黑体" panose="02010609060101010101" pitchFamily="49" charset="-122"/>
              </a:rPr>
              <a:t>2017</a:t>
            </a:r>
            <a:r>
              <a:rPr lang="zh-CN" altLang="en-US" sz="2800" dirty="0">
                <a:latin typeface="黑体" panose="02010609060101010101" pitchFamily="49" charset="-122"/>
                <a:ea typeface="黑体" panose="02010609060101010101" pitchFamily="49" charset="-122"/>
              </a:rPr>
              <a:t>年修订）</a:t>
            </a:r>
            <a:r>
              <a:rPr lang="en-US" altLang="zh-CN" sz="2800" dirty="0" smtClean="0">
                <a:latin typeface="黑体" panose="02010609060101010101" pitchFamily="49" charset="-122"/>
                <a:ea typeface="黑体" panose="02010609060101010101" pitchFamily="49" charset="-122"/>
              </a:rPr>
              <a:t>》</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025168918"/>
      </p:ext>
    </p:extLst>
  </p:cSld>
  <p:clrMapOvr>
    <a:masterClrMapping/>
  </p:clrMapOvr>
  <p:transition spd="slow" advTm="8124">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Freeform 6"/>
          <p:cNvSpPr/>
          <p:nvPr/>
        </p:nvSpPr>
        <p:spPr bwMode="auto">
          <a:xfrm flipH="1">
            <a:off x="11929873"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rgbClr val="F66414"/>
          </a:solidFill>
          <a:ln>
            <a:noFill/>
          </a:ln>
        </p:spPr>
        <p:txBody>
          <a:bodyPr vert="horz" wrap="square" lIns="91428" tIns="45714" rIns="91428" bIns="45714" numCol="1" anchor="t" anchorCtr="0" compatLnSpc="1"/>
          <a:lstStyle/>
          <a:p>
            <a:endParaRPr lang="zh-CN" altLang="en-US" dirty="0"/>
          </a:p>
        </p:txBody>
      </p:sp>
      <p:sp>
        <p:nvSpPr>
          <p:cNvPr id="83" name="Freeform 6"/>
          <p:cNvSpPr/>
          <p:nvPr/>
        </p:nvSpPr>
        <p:spPr bwMode="auto">
          <a:xfrm flipH="1">
            <a:off x="2"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chemeClr val="tx2"/>
          </a:solidFill>
          <a:ln>
            <a:noFill/>
          </a:ln>
        </p:spPr>
        <p:txBody>
          <a:bodyPr vert="horz" wrap="square" lIns="91428" tIns="45714" rIns="91428" bIns="45714" numCol="1" anchor="t" anchorCtr="0" compatLnSpc="1"/>
          <a:lstStyle/>
          <a:p>
            <a:endParaRPr lang="zh-CN" altLang="en-US" dirty="0"/>
          </a:p>
        </p:txBody>
      </p:sp>
      <p:sp>
        <p:nvSpPr>
          <p:cNvPr id="4" name="矩形 3"/>
          <p:cNvSpPr/>
          <p:nvPr/>
        </p:nvSpPr>
        <p:spPr bwMode="auto">
          <a:xfrm>
            <a:off x="0" y="238581"/>
            <a:ext cx="409749" cy="333328"/>
          </a:xfrm>
          <a:prstGeom prst="rect">
            <a:avLst/>
          </a:prstGeom>
          <a:solidFill>
            <a:srgbClr val="F66414"/>
          </a:solidFill>
          <a:ln w="9525" cap="flat" cmpd="sng" algn="ctr">
            <a:noFill/>
            <a:prstDash val="solid"/>
            <a:round/>
            <a:headEnd type="none" w="med" len="med"/>
            <a:tailEnd type="none" w="med" len="med"/>
          </a:ln>
          <a:effectLst/>
        </p:spPr>
        <p:txBody>
          <a:bodyPr vert="horz" wrap="square" lIns="91428" tIns="45714" rIns="91428" bIns="45714" numCol="1" rtlCol="0" anchor="t" anchorCtr="0" compatLnSpc="1"/>
          <a:lstStyle/>
          <a:p>
            <a:pPr defTabSz="913765"/>
            <a:endParaRPr lang="zh-CN" altLang="en-US" sz="1700"/>
          </a:p>
        </p:txBody>
      </p:sp>
      <p:sp>
        <p:nvSpPr>
          <p:cNvPr id="3" name="矩形 2"/>
          <p:cNvSpPr/>
          <p:nvPr/>
        </p:nvSpPr>
        <p:spPr>
          <a:xfrm>
            <a:off x="911766" y="1537611"/>
            <a:ext cx="10755761" cy="5493812"/>
          </a:xfrm>
          <a:prstGeom prst="rect">
            <a:avLst/>
          </a:prstGeom>
        </p:spPr>
        <p:txBody>
          <a:bodyPr wrap="square">
            <a:spAutoFit/>
          </a:bodyPr>
          <a:lstStyle/>
          <a:p>
            <a:pPr lvl="0" eaLnBrk="1" hangingPunct="1">
              <a:lnSpc>
                <a:spcPct val="150000"/>
              </a:lnSpc>
            </a:pPr>
            <a:r>
              <a:rPr lang="zh-CN" altLang="en-US" sz="2400" dirty="0">
                <a:latin typeface="黑体" pitchFamily="49" charset="-122"/>
                <a:ea typeface="黑体" pitchFamily="49" charset="-122"/>
              </a:rPr>
              <a:t>（二）课程目标</a:t>
            </a:r>
          </a:p>
          <a:p>
            <a:pPr lvl="0" eaLnBrk="1" hangingPunct="1">
              <a:lnSpc>
                <a:spcPct val="150000"/>
              </a:lnSpc>
            </a:pPr>
            <a:r>
              <a:rPr lang="zh-CN" altLang="en-US" sz="2400" dirty="0" smtClean="0">
                <a:solidFill>
                  <a:schemeClr val="accent1"/>
                </a:solidFill>
                <a:latin typeface="黑体" pitchFamily="49" charset="-122"/>
                <a:ea typeface="黑体" pitchFamily="49" charset="-122"/>
              </a:rPr>
              <a:t>    义务教育</a:t>
            </a:r>
            <a:r>
              <a:rPr lang="zh-CN" altLang="en-US" sz="2400" dirty="0">
                <a:solidFill>
                  <a:schemeClr val="accent1"/>
                </a:solidFill>
                <a:latin typeface="黑体" pitchFamily="49" charset="-122"/>
                <a:ea typeface="黑体" pitchFamily="49" charset="-122"/>
              </a:rPr>
              <a:t>信息技术课程的总体目标是培养学生的信息素养。课程通过提供技术多样、资源丰富的数字化环境，帮助学生掌握信息技术基础、算法、程序设计、机器人技术、物联网技术与人工智能基础知识，了解计算机软硬件知识与基本操作，尝试解决日常生活中数字化表达的常见问题，初步感悟信息技术在人类生产与生活中的重要价值</a:t>
            </a:r>
            <a:r>
              <a:rPr lang="zh-CN" altLang="en-US" sz="2400" dirty="0" smtClean="0">
                <a:solidFill>
                  <a:schemeClr val="accent1"/>
                </a:solidFill>
                <a:latin typeface="黑体" pitchFamily="49" charset="-122"/>
                <a:ea typeface="黑体" pitchFamily="49" charset="-122"/>
              </a:rPr>
              <a:t>，</a:t>
            </a:r>
            <a:r>
              <a:rPr lang="zh-CN" altLang="en-US" sz="2400" dirty="0" smtClean="0">
                <a:solidFill>
                  <a:srgbClr val="C00000"/>
                </a:solidFill>
                <a:latin typeface="黑体" pitchFamily="49" charset="-122"/>
                <a:ea typeface="黑体" pitchFamily="49" charset="-122"/>
              </a:rPr>
              <a:t>尝试运用计算思维识别与分析问题，抽象、建模与设计系统性解决方案，</a:t>
            </a:r>
            <a:r>
              <a:rPr lang="zh-CN" altLang="en-US" sz="2400" dirty="0" smtClean="0">
                <a:solidFill>
                  <a:schemeClr val="accent1"/>
                </a:solidFill>
                <a:latin typeface="黑体" pitchFamily="49" charset="-122"/>
                <a:ea typeface="黑体" pitchFamily="49" charset="-122"/>
              </a:rPr>
              <a:t>在数字化</a:t>
            </a:r>
            <a:r>
              <a:rPr lang="zh-CN" altLang="en-US" sz="2400" dirty="0">
                <a:solidFill>
                  <a:schemeClr val="accent1"/>
                </a:solidFill>
                <a:latin typeface="黑体" pitchFamily="49" charset="-122"/>
                <a:ea typeface="黑体" pitchFamily="49" charset="-122"/>
              </a:rPr>
              <a:t>学习与创新实践过程中，了解信息社会的特征，感知人、技术与社会的关系，养成良好的信息意识与行为习惯，初步形成信息社会责任意识，成为数字化时代的合格小公民。</a:t>
            </a:r>
          </a:p>
          <a:p>
            <a:pPr lvl="0" eaLnBrk="1" hangingPunct="1">
              <a:lnSpc>
                <a:spcPct val="150000"/>
              </a:lnSpc>
            </a:pPr>
            <a:endParaRPr lang="en-US" altLang="ko-KR" dirty="0">
              <a:solidFill>
                <a:schemeClr val="accent1"/>
              </a:solidFill>
              <a:latin typeface="HY헤드라인M" pitchFamily="2" charset="-127"/>
              <a:ea typeface="HY헤드라인M" pitchFamily="2" charset="-127"/>
            </a:endParaRPr>
          </a:p>
        </p:txBody>
      </p:sp>
      <p:sp>
        <p:nvSpPr>
          <p:cNvPr id="2" name="矩形 1">
            <a:hlinkClick r:id="rId3" action="ppaction://hlinkfile"/>
          </p:cNvPr>
          <p:cNvSpPr/>
          <p:nvPr/>
        </p:nvSpPr>
        <p:spPr>
          <a:xfrm>
            <a:off x="809560" y="668583"/>
            <a:ext cx="8622873" cy="523220"/>
          </a:xfrm>
          <a:prstGeom prst="rect">
            <a:avLst/>
          </a:prstGeom>
        </p:spPr>
        <p:txBody>
          <a:bodyPr wrap="none">
            <a:spAutoFit/>
          </a:bodyPr>
          <a:lstStyle/>
          <a:p>
            <a:r>
              <a:rPr lang="en-US" altLang="zh-CN" sz="2800" dirty="0" smtClean="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江苏省义务教育信息技术课程</a:t>
            </a:r>
            <a:r>
              <a:rPr lang="zh-CN" altLang="en-US" sz="2800" dirty="0" smtClean="0">
                <a:latin typeface="黑体" panose="02010609060101010101" pitchFamily="49" charset="-122"/>
                <a:ea typeface="黑体" panose="02010609060101010101" pitchFamily="49" charset="-122"/>
              </a:rPr>
              <a:t>纲要</a:t>
            </a:r>
            <a:r>
              <a:rPr lang="en-US" altLang="zh-CN" sz="2800" dirty="0" smtClean="0">
                <a:latin typeface="黑体" panose="02010609060101010101" pitchFamily="49" charset="-122"/>
                <a:ea typeface="黑体" panose="02010609060101010101" pitchFamily="49" charset="-122"/>
              </a:rPr>
              <a:t>(</a:t>
            </a:r>
            <a:r>
              <a:rPr lang="en-US" altLang="zh-CN" sz="2800" dirty="0">
                <a:latin typeface="黑体" panose="02010609060101010101" pitchFamily="49" charset="-122"/>
                <a:ea typeface="黑体" panose="02010609060101010101" pitchFamily="49" charset="-122"/>
              </a:rPr>
              <a:t>2017</a:t>
            </a:r>
            <a:r>
              <a:rPr lang="zh-CN" altLang="en-US" sz="2800" dirty="0">
                <a:latin typeface="黑体" panose="02010609060101010101" pitchFamily="49" charset="-122"/>
                <a:ea typeface="黑体" panose="02010609060101010101" pitchFamily="49" charset="-122"/>
              </a:rPr>
              <a:t>年修订）</a:t>
            </a:r>
            <a:r>
              <a:rPr lang="en-US" altLang="zh-CN" sz="2800" dirty="0" smtClean="0">
                <a:latin typeface="黑体" panose="02010609060101010101" pitchFamily="49" charset="-122"/>
                <a:ea typeface="黑体" panose="02010609060101010101" pitchFamily="49" charset="-122"/>
              </a:rPr>
              <a:t>》</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845132094"/>
      </p:ext>
    </p:extLst>
  </p:cSld>
  <p:clrMapOvr>
    <a:masterClrMapping/>
  </p:clrMapOvr>
  <p:transition spd="slow" advTm="8124">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Freeform 6"/>
          <p:cNvSpPr/>
          <p:nvPr/>
        </p:nvSpPr>
        <p:spPr bwMode="auto">
          <a:xfrm flipH="1">
            <a:off x="11929873"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rgbClr val="F66414"/>
          </a:solidFill>
          <a:ln>
            <a:noFill/>
          </a:ln>
        </p:spPr>
        <p:txBody>
          <a:bodyPr vert="horz" wrap="square" lIns="91428" tIns="45714" rIns="91428" bIns="45714" numCol="1" anchor="t" anchorCtr="0" compatLnSpc="1"/>
          <a:lstStyle/>
          <a:p>
            <a:endParaRPr lang="zh-CN" altLang="en-US" dirty="0"/>
          </a:p>
        </p:txBody>
      </p:sp>
      <p:sp>
        <p:nvSpPr>
          <p:cNvPr id="83" name="Freeform 6"/>
          <p:cNvSpPr/>
          <p:nvPr/>
        </p:nvSpPr>
        <p:spPr bwMode="auto">
          <a:xfrm flipH="1">
            <a:off x="2"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chemeClr val="tx2"/>
          </a:solidFill>
          <a:ln>
            <a:noFill/>
          </a:ln>
        </p:spPr>
        <p:txBody>
          <a:bodyPr vert="horz" wrap="square" lIns="91428" tIns="45714" rIns="91428" bIns="45714" numCol="1" anchor="t" anchorCtr="0" compatLnSpc="1"/>
          <a:lstStyle/>
          <a:p>
            <a:endParaRPr lang="zh-CN" altLang="en-US" dirty="0"/>
          </a:p>
        </p:txBody>
      </p:sp>
      <p:sp>
        <p:nvSpPr>
          <p:cNvPr id="4" name="矩形 3"/>
          <p:cNvSpPr/>
          <p:nvPr/>
        </p:nvSpPr>
        <p:spPr bwMode="auto">
          <a:xfrm>
            <a:off x="0" y="238581"/>
            <a:ext cx="409749" cy="333328"/>
          </a:xfrm>
          <a:prstGeom prst="rect">
            <a:avLst/>
          </a:prstGeom>
          <a:solidFill>
            <a:srgbClr val="F66414"/>
          </a:solidFill>
          <a:ln w="9525" cap="flat" cmpd="sng" algn="ctr">
            <a:noFill/>
            <a:prstDash val="solid"/>
            <a:round/>
            <a:headEnd type="none" w="med" len="med"/>
            <a:tailEnd type="none" w="med" len="med"/>
          </a:ln>
          <a:effectLst/>
        </p:spPr>
        <p:txBody>
          <a:bodyPr vert="horz" wrap="square" lIns="91428" tIns="45714" rIns="91428" bIns="45714" numCol="1" rtlCol="0" anchor="t" anchorCtr="0" compatLnSpc="1"/>
          <a:lstStyle/>
          <a:p>
            <a:pPr defTabSz="913765"/>
            <a:endParaRPr lang="zh-CN" altLang="en-US" sz="1700"/>
          </a:p>
        </p:txBody>
      </p:sp>
      <p:sp>
        <p:nvSpPr>
          <p:cNvPr id="3" name="矩形 2"/>
          <p:cNvSpPr/>
          <p:nvPr/>
        </p:nvSpPr>
        <p:spPr>
          <a:xfrm>
            <a:off x="914237" y="836712"/>
            <a:ext cx="10755761" cy="5078313"/>
          </a:xfrm>
          <a:prstGeom prst="rect">
            <a:avLst/>
          </a:prstGeom>
        </p:spPr>
        <p:txBody>
          <a:bodyPr wrap="square">
            <a:spAutoFit/>
          </a:bodyPr>
          <a:lstStyle/>
          <a:p>
            <a:pPr>
              <a:lnSpc>
                <a:spcPct val="150000"/>
              </a:lnSpc>
            </a:pPr>
            <a:r>
              <a:rPr lang="en-US" altLang="zh-CN" sz="2400" dirty="0" smtClean="0">
                <a:solidFill>
                  <a:schemeClr val="accent1"/>
                </a:solidFill>
                <a:latin typeface="黑体" pitchFamily="49" charset="-122"/>
                <a:ea typeface="黑体" pitchFamily="49" charset="-122"/>
              </a:rPr>
              <a:t>    2011</a:t>
            </a:r>
            <a:r>
              <a:rPr lang="zh-CN" altLang="en-US" sz="2400" dirty="0">
                <a:solidFill>
                  <a:schemeClr val="accent1"/>
                </a:solidFill>
                <a:latin typeface="黑体" pitchFamily="49" charset="-122"/>
                <a:ea typeface="黑体" pitchFamily="49" charset="-122"/>
              </a:rPr>
              <a:t>年国际教育技术协会</a:t>
            </a:r>
            <a:r>
              <a:rPr lang="en-US" altLang="zh-CN" sz="2400" dirty="0">
                <a:solidFill>
                  <a:schemeClr val="accent1"/>
                </a:solidFill>
                <a:latin typeface="黑体" pitchFamily="49" charset="-122"/>
                <a:ea typeface="黑体" pitchFamily="49" charset="-122"/>
              </a:rPr>
              <a:t>(ISTE)</a:t>
            </a:r>
            <a:r>
              <a:rPr lang="zh-CN" altLang="en-US" sz="2400" dirty="0">
                <a:solidFill>
                  <a:schemeClr val="accent1"/>
                </a:solidFill>
                <a:latin typeface="黑体" pitchFamily="49" charset="-122"/>
                <a:ea typeface="黑体" pitchFamily="49" charset="-122"/>
              </a:rPr>
              <a:t>和计算机科学教师协会</a:t>
            </a:r>
            <a:r>
              <a:rPr lang="en-US" altLang="zh-CN" sz="2400" dirty="0">
                <a:solidFill>
                  <a:schemeClr val="accent1"/>
                </a:solidFill>
                <a:latin typeface="黑体" pitchFamily="49" charset="-122"/>
                <a:ea typeface="黑体" pitchFamily="49" charset="-122"/>
              </a:rPr>
              <a:t>(CSTA)</a:t>
            </a:r>
            <a:r>
              <a:rPr lang="zh-CN" altLang="en-US" sz="2400" dirty="0">
                <a:solidFill>
                  <a:schemeClr val="accent1"/>
                </a:solidFill>
                <a:latin typeface="黑体" pitchFamily="49" charset="-122"/>
                <a:ea typeface="黑体" pitchFamily="49" charset="-122"/>
              </a:rPr>
              <a:t>对计算思维下了一个操作性的定义，即计算思维是一个问题解决的过程，包括以下特点</a:t>
            </a:r>
            <a:r>
              <a:rPr lang="zh-CN" altLang="en-US" sz="2400" dirty="0" smtClean="0">
                <a:solidFill>
                  <a:schemeClr val="accent1"/>
                </a:solidFill>
                <a:latin typeface="黑体" pitchFamily="49" charset="-122"/>
                <a:ea typeface="黑体" pitchFamily="49" charset="-122"/>
              </a:rPr>
              <a:t>：</a:t>
            </a:r>
            <a:endParaRPr lang="en-US" altLang="zh-CN" sz="2400" dirty="0" smtClean="0">
              <a:solidFill>
                <a:schemeClr val="accent1"/>
              </a:solidFill>
              <a:latin typeface="黑体" pitchFamily="49" charset="-122"/>
              <a:ea typeface="黑体" pitchFamily="49" charset="-122"/>
            </a:endParaRPr>
          </a:p>
          <a:p>
            <a:pPr>
              <a:lnSpc>
                <a:spcPct val="150000"/>
              </a:lnSpc>
            </a:pPr>
            <a:r>
              <a:rPr lang="en-US" altLang="zh-CN" sz="2400" dirty="0" smtClean="0">
                <a:solidFill>
                  <a:srgbClr val="FF3300"/>
                </a:solidFill>
                <a:latin typeface="黑体" pitchFamily="49" charset="-122"/>
                <a:ea typeface="黑体" pitchFamily="49" charset="-122"/>
              </a:rPr>
              <a:t>(</a:t>
            </a:r>
            <a:r>
              <a:rPr lang="en-US" altLang="zh-CN" sz="2400" dirty="0">
                <a:solidFill>
                  <a:srgbClr val="FF3300"/>
                </a:solidFill>
                <a:latin typeface="黑体" pitchFamily="49" charset="-122"/>
                <a:ea typeface="黑体" pitchFamily="49" charset="-122"/>
              </a:rPr>
              <a:t>1)</a:t>
            </a:r>
            <a:r>
              <a:rPr lang="zh-CN" altLang="en-US" sz="2400" dirty="0">
                <a:solidFill>
                  <a:srgbClr val="FF3300"/>
                </a:solidFill>
                <a:latin typeface="黑体" pitchFamily="49" charset="-122"/>
                <a:ea typeface="黑体" pitchFamily="49" charset="-122"/>
              </a:rPr>
              <a:t>制定问题</a:t>
            </a:r>
            <a:r>
              <a:rPr lang="zh-CN" altLang="en-US" sz="2400" dirty="0">
                <a:solidFill>
                  <a:schemeClr val="accent1"/>
                </a:solidFill>
                <a:latin typeface="黑体" pitchFamily="49" charset="-122"/>
                <a:ea typeface="黑体" pitchFamily="49" charset="-122"/>
              </a:rPr>
              <a:t>，并能够利用计算机和其他工具来帮助解决该问题</a:t>
            </a:r>
            <a:r>
              <a:rPr lang="zh-CN" altLang="en-US" sz="2400" dirty="0" smtClean="0">
                <a:solidFill>
                  <a:schemeClr val="accent1"/>
                </a:solidFill>
                <a:latin typeface="黑体" pitchFamily="49" charset="-122"/>
                <a:ea typeface="黑体" pitchFamily="49" charset="-122"/>
              </a:rPr>
              <a:t>；</a:t>
            </a:r>
            <a:endParaRPr lang="en-US" altLang="zh-CN" sz="2400" dirty="0" smtClean="0">
              <a:solidFill>
                <a:schemeClr val="accent1"/>
              </a:solidFill>
              <a:latin typeface="黑体" pitchFamily="49" charset="-122"/>
              <a:ea typeface="黑体" pitchFamily="49" charset="-122"/>
            </a:endParaRPr>
          </a:p>
          <a:p>
            <a:pPr>
              <a:lnSpc>
                <a:spcPct val="150000"/>
              </a:lnSpc>
            </a:pPr>
            <a:r>
              <a:rPr lang="en-US" altLang="zh-CN" sz="2400" dirty="0" smtClean="0">
                <a:solidFill>
                  <a:srgbClr val="FF3300"/>
                </a:solidFill>
                <a:latin typeface="黑体" pitchFamily="49" charset="-122"/>
                <a:ea typeface="黑体" pitchFamily="49" charset="-122"/>
              </a:rPr>
              <a:t>(</a:t>
            </a:r>
            <a:r>
              <a:rPr lang="en-US" altLang="zh-CN" sz="2400" dirty="0">
                <a:solidFill>
                  <a:srgbClr val="FF3300"/>
                </a:solidFill>
                <a:latin typeface="黑体" pitchFamily="49" charset="-122"/>
                <a:ea typeface="黑体" pitchFamily="49" charset="-122"/>
              </a:rPr>
              <a:t>2)</a:t>
            </a:r>
            <a:r>
              <a:rPr lang="zh-CN" altLang="en-US" sz="2400" dirty="0">
                <a:solidFill>
                  <a:schemeClr val="accent1"/>
                </a:solidFill>
                <a:latin typeface="黑体" pitchFamily="49" charset="-122"/>
                <a:ea typeface="黑体" pitchFamily="49" charset="-122"/>
              </a:rPr>
              <a:t>要符合逻辑地</a:t>
            </a:r>
            <a:r>
              <a:rPr lang="zh-CN" altLang="en-US" sz="2400" dirty="0">
                <a:solidFill>
                  <a:srgbClr val="FF3300"/>
                </a:solidFill>
                <a:latin typeface="黑体" pitchFamily="49" charset="-122"/>
                <a:ea typeface="黑体" pitchFamily="49" charset="-122"/>
              </a:rPr>
              <a:t>组织和分析数据</a:t>
            </a:r>
            <a:r>
              <a:rPr lang="zh-CN" altLang="en-US" sz="2400" dirty="0" smtClean="0">
                <a:solidFill>
                  <a:schemeClr val="accent1"/>
                </a:solidFill>
                <a:latin typeface="黑体" pitchFamily="49" charset="-122"/>
                <a:ea typeface="黑体" pitchFamily="49" charset="-122"/>
              </a:rPr>
              <a:t>；</a:t>
            </a:r>
            <a:endParaRPr lang="en-US" altLang="zh-CN" sz="2400" dirty="0" smtClean="0">
              <a:solidFill>
                <a:schemeClr val="accent1"/>
              </a:solidFill>
              <a:latin typeface="黑体" pitchFamily="49" charset="-122"/>
              <a:ea typeface="黑体" pitchFamily="49" charset="-122"/>
            </a:endParaRPr>
          </a:p>
          <a:p>
            <a:pPr>
              <a:lnSpc>
                <a:spcPct val="150000"/>
              </a:lnSpc>
            </a:pPr>
            <a:r>
              <a:rPr lang="en-US" altLang="zh-CN" sz="2400" dirty="0" smtClean="0">
                <a:solidFill>
                  <a:srgbClr val="FF3300"/>
                </a:solidFill>
                <a:latin typeface="黑体" pitchFamily="49" charset="-122"/>
                <a:ea typeface="黑体" pitchFamily="49" charset="-122"/>
              </a:rPr>
              <a:t>(</a:t>
            </a:r>
            <a:r>
              <a:rPr lang="en-US" altLang="zh-CN" sz="2400" dirty="0">
                <a:solidFill>
                  <a:srgbClr val="FF3300"/>
                </a:solidFill>
                <a:latin typeface="黑体" pitchFamily="49" charset="-122"/>
                <a:ea typeface="黑体" pitchFamily="49" charset="-122"/>
              </a:rPr>
              <a:t>3)</a:t>
            </a:r>
            <a:r>
              <a:rPr lang="zh-CN" altLang="en-US" sz="2400" dirty="0">
                <a:solidFill>
                  <a:schemeClr val="accent1"/>
                </a:solidFill>
                <a:latin typeface="黑体" pitchFamily="49" charset="-122"/>
                <a:ea typeface="黑体" pitchFamily="49" charset="-122"/>
              </a:rPr>
              <a:t>通过</a:t>
            </a:r>
            <a:r>
              <a:rPr lang="zh-CN" altLang="en-US" sz="2400" dirty="0">
                <a:solidFill>
                  <a:srgbClr val="FF3300"/>
                </a:solidFill>
                <a:latin typeface="黑体" pitchFamily="49" charset="-122"/>
                <a:ea typeface="黑体" pitchFamily="49" charset="-122"/>
              </a:rPr>
              <a:t>抽象，</a:t>
            </a:r>
            <a:r>
              <a:rPr lang="zh-CN" altLang="en-US" sz="2400" dirty="0">
                <a:solidFill>
                  <a:schemeClr val="accent1"/>
                </a:solidFill>
                <a:latin typeface="黑体" pitchFamily="49" charset="-122"/>
                <a:ea typeface="黑体" pitchFamily="49" charset="-122"/>
              </a:rPr>
              <a:t>如模型、仿真等，</a:t>
            </a:r>
            <a:r>
              <a:rPr lang="zh-CN" altLang="en-US" sz="2400" dirty="0">
                <a:solidFill>
                  <a:srgbClr val="FF3300"/>
                </a:solidFill>
                <a:latin typeface="黑体" pitchFamily="49" charset="-122"/>
                <a:ea typeface="黑体" pitchFamily="49" charset="-122"/>
              </a:rPr>
              <a:t>再现数据</a:t>
            </a:r>
            <a:r>
              <a:rPr lang="zh-CN" altLang="en-US" sz="2400" dirty="0" smtClean="0">
                <a:solidFill>
                  <a:schemeClr val="accent1"/>
                </a:solidFill>
                <a:latin typeface="黑体" pitchFamily="49" charset="-122"/>
                <a:ea typeface="黑体" pitchFamily="49" charset="-122"/>
              </a:rPr>
              <a:t>；</a:t>
            </a:r>
            <a:endParaRPr lang="en-US" altLang="zh-CN" sz="2400" dirty="0" smtClean="0">
              <a:solidFill>
                <a:schemeClr val="accent1"/>
              </a:solidFill>
              <a:latin typeface="黑体" pitchFamily="49" charset="-122"/>
              <a:ea typeface="黑体" pitchFamily="49" charset="-122"/>
            </a:endParaRPr>
          </a:p>
          <a:p>
            <a:pPr>
              <a:lnSpc>
                <a:spcPct val="150000"/>
              </a:lnSpc>
            </a:pPr>
            <a:r>
              <a:rPr lang="en-US" altLang="zh-CN" sz="2400" dirty="0" smtClean="0">
                <a:solidFill>
                  <a:srgbClr val="FF3300"/>
                </a:solidFill>
                <a:latin typeface="黑体" pitchFamily="49" charset="-122"/>
                <a:ea typeface="黑体" pitchFamily="49" charset="-122"/>
              </a:rPr>
              <a:t>(</a:t>
            </a:r>
            <a:r>
              <a:rPr lang="en-US" altLang="zh-CN" sz="2400" dirty="0">
                <a:solidFill>
                  <a:srgbClr val="FF3300"/>
                </a:solidFill>
                <a:latin typeface="黑体" pitchFamily="49" charset="-122"/>
                <a:ea typeface="黑体" pitchFamily="49" charset="-122"/>
              </a:rPr>
              <a:t>4)</a:t>
            </a:r>
            <a:r>
              <a:rPr lang="zh-CN" altLang="en-US" sz="2400" dirty="0">
                <a:solidFill>
                  <a:schemeClr val="accent1"/>
                </a:solidFill>
                <a:latin typeface="黑体" pitchFamily="49" charset="-122"/>
                <a:ea typeface="黑体" pitchFamily="49" charset="-122"/>
              </a:rPr>
              <a:t>通过</a:t>
            </a:r>
            <a:r>
              <a:rPr lang="zh-CN" altLang="en-US" sz="2400" dirty="0">
                <a:solidFill>
                  <a:srgbClr val="FF3300"/>
                </a:solidFill>
                <a:latin typeface="黑体" pitchFamily="49" charset="-122"/>
                <a:ea typeface="黑体" pitchFamily="49" charset="-122"/>
              </a:rPr>
              <a:t>算法思想</a:t>
            </a:r>
            <a:r>
              <a:rPr lang="en-US" altLang="zh-CN" sz="2400" dirty="0">
                <a:solidFill>
                  <a:schemeClr val="accent1"/>
                </a:solidFill>
                <a:latin typeface="黑体" pitchFamily="49" charset="-122"/>
                <a:ea typeface="黑体" pitchFamily="49" charset="-122"/>
              </a:rPr>
              <a:t>(</a:t>
            </a:r>
            <a:r>
              <a:rPr lang="zh-CN" altLang="en-US" sz="2400" dirty="0">
                <a:solidFill>
                  <a:schemeClr val="accent1"/>
                </a:solidFill>
                <a:latin typeface="黑体" pitchFamily="49" charset="-122"/>
                <a:ea typeface="黑体" pitchFamily="49" charset="-122"/>
              </a:rPr>
              <a:t>一系列有序的步骤</a:t>
            </a:r>
            <a:r>
              <a:rPr lang="en-US" altLang="zh-CN" sz="2400" dirty="0">
                <a:solidFill>
                  <a:schemeClr val="accent1"/>
                </a:solidFill>
                <a:latin typeface="黑体" pitchFamily="49" charset="-122"/>
                <a:ea typeface="黑体" pitchFamily="49" charset="-122"/>
              </a:rPr>
              <a:t>)</a:t>
            </a:r>
            <a:r>
              <a:rPr lang="zh-CN" altLang="en-US" sz="2400" dirty="0">
                <a:solidFill>
                  <a:schemeClr val="accent1"/>
                </a:solidFill>
                <a:latin typeface="黑体" pitchFamily="49" charset="-122"/>
                <a:ea typeface="黑体" pitchFamily="49" charset="-122"/>
              </a:rPr>
              <a:t>，支持</a:t>
            </a:r>
            <a:r>
              <a:rPr lang="zh-CN" altLang="en-US" sz="2400" dirty="0">
                <a:solidFill>
                  <a:srgbClr val="FF3300"/>
                </a:solidFill>
                <a:latin typeface="黑体" pitchFamily="49" charset="-122"/>
                <a:ea typeface="黑体" pitchFamily="49" charset="-122"/>
              </a:rPr>
              <a:t>自动化</a:t>
            </a:r>
            <a:r>
              <a:rPr lang="zh-CN" altLang="en-US" sz="2400" dirty="0">
                <a:solidFill>
                  <a:schemeClr val="accent1"/>
                </a:solidFill>
                <a:latin typeface="黑体" pitchFamily="49" charset="-122"/>
                <a:ea typeface="黑体" pitchFamily="49" charset="-122"/>
              </a:rPr>
              <a:t>的解决方案</a:t>
            </a:r>
            <a:r>
              <a:rPr lang="zh-CN" altLang="en-US" sz="2400" dirty="0" smtClean="0">
                <a:solidFill>
                  <a:schemeClr val="accent1"/>
                </a:solidFill>
                <a:latin typeface="黑体" pitchFamily="49" charset="-122"/>
                <a:ea typeface="黑体" pitchFamily="49" charset="-122"/>
              </a:rPr>
              <a:t>；</a:t>
            </a:r>
            <a:endParaRPr lang="en-US" altLang="zh-CN" sz="2400" dirty="0" smtClean="0">
              <a:solidFill>
                <a:schemeClr val="accent1"/>
              </a:solidFill>
              <a:latin typeface="黑体" pitchFamily="49" charset="-122"/>
              <a:ea typeface="黑体" pitchFamily="49" charset="-122"/>
            </a:endParaRPr>
          </a:p>
          <a:p>
            <a:pPr>
              <a:lnSpc>
                <a:spcPct val="150000"/>
              </a:lnSpc>
            </a:pPr>
            <a:r>
              <a:rPr lang="en-US" altLang="zh-CN" sz="2400" dirty="0" smtClean="0">
                <a:solidFill>
                  <a:srgbClr val="FF3300"/>
                </a:solidFill>
                <a:latin typeface="黑体" pitchFamily="49" charset="-122"/>
                <a:ea typeface="黑体" pitchFamily="49" charset="-122"/>
              </a:rPr>
              <a:t>(</a:t>
            </a:r>
            <a:r>
              <a:rPr lang="en-US" altLang="zh-CN" sz="2400" dirty="0">
                <a:solidFill>
                  <a:srgbClr val="FF3300"/>
                </a:solidFill>
                <a:latin typeface="黑体" pitchFamily="49" charset="-122"/>
                <a:ea typeface="黑体" pitchFamily="49" charset="-122"/>
              </a:rPr>
              <a:t>5)</a:t>
            </a:r>
            <a:r>
              <a:rPr lang="zh-CN" altLang="en-US" sz="2400" dirty="0">
                <a:solidFill>
                  <a:srgbClr val="FF3300"/>
                </a:solidFill>
                <a:latin typeface="黑体" pitchFamily="49" charset="-122"/>
                <a:ea typeface="黑体" pitchFamily="49" charset="-122"/>
              </a:rPr>
              <a:t>识别、分析</a:t>
            </a:r>
            <a:r>
              <a:rPr lang="zh-CN" altLang="en-US" sz="2400" dirty="0">
                <a:solidFill>
                  <a:schemeClr val="accent1"/>
                </a:solidFill>
                <a:latin typeface="黑体" pitchFamily="49" charset="-122"/>
                <a:ea typeface="黑体" pitchFamily="49" charset="-122"/>
              </a:rPr>
              <a:t>和实施可能的解决方案，找到</a:t>
            </a:r>
            <a:r>
              <a:rPr lang="zh-CN" altLang="en-US" sz="2400" dirty="0">
                <a:solidFill>
                  <a:srgbClr val="FF3300"/>
                </a:solidFill>
                <a:latin typeface="黑体" pitchFamily="49" charset="-122"/>
                <a:ea typeface="黑体" pitchFamily="49" charset="-122"/>
              </a:rPr>
              <a:t>最有效的方案</a:t>
            </a:r>
            <a:r>
              <a:rPr lang="zh-CN" altLang="en-US" sz="2400" dirty="0">
                <a:solidFill>
                  <a:schemeClr val="accent1"/>
                </a:solidFill>
                <a:latin typeface="黑体" pitchFamily="49" charset="-122"/>
                <a:ea typeface="黑体" pitchFamily="49" charset="-122"/>
              </a:rPr>
              <a:t>，并且有效结合这些步骤和资源</a:t>
            </a:r>
            <a:r>
              <a:rPr lang="zh-CN" altLang="en-US" sz="2400" dirty="0" smtClean="0">
                <a:solidFill>
                  <a:schemeClr val="accent1"/>
                </a:solidFill>
                <a:latin typeface="黑体" pitchFamily="49" charset="-122"/>
                <a:ea typeface="黑体" pitchFamily="49" charset="-122"/>
              </a:rPr>
              <a:t>；</a:t>
            </a:r>
            <a:endParaRPr lang="en-US" altLang="zh-CN" sz="2400" dirty="0" smtClean="0">
              <a:solidFill>
                <a:schemeClr val="accent1"/>
              </a:solidFill>
              <a:latin typeface="黑体" pitchFamily="49" charset="-122"/>
              <a:ea typeface="黑体" pitchFamily="49" charset="-122"/>
            </a:endParaRPr>
          </a:p>
          <a:p>
            <a:pPr>
              <a:lnSpc>
                <a:spcPct val="150000"/>
              </a:lnSpc>
            </a:pPr>
            <a:r>
              <a:rPr lang="en-US" altLang="zh-CN" sz="2400" dirty="0" smtClean="0">
                <a:solidFill>
                  <a:srgbClr val="FF3300"/>
                </a:solidFill>
                <a:latin typeface="黑体" pitchFamily="49" charset="-122"/>
                <a:ea typeface="黑体" pitchFamily="49" charset="-122"/>
              </a:rPr>
              <a:t>(</a:t>
            </a:r>
            <a:r>
              <a:rPr lang="en-US" altLang="zh-CN" sz="2400" dirty="0">
                <a:solidFill>
                  <a:srgbClr val="FF3300"/>
                </a:solidFill>
                <a:latin typeface="黑体" pitchFamily="49" charset="-122"/>
                <a:ea typeface="黑体" pitchFamily="49" charset="-122"/>
              </a:rPr>
              <a:t>6)</a:t>
            </a:r>
            <a:r>
              <a:rPr lang="zh-CN" altLang="en-US" sz="2400" dirty="0">
                <a:solidFill>
                  <a:schemeClr val="accent1"/>
                </a:solidFill>
                <a:latin typeface="黑体" pitchFamily="49" charset="-122"/>
                <a:ea typeface="黑体" pitchFamily="49" charset="-122"/>
              </a:rPr>
              <a:t>将该问题的求解过程进行</a:t>
            </a:r>
            <a:r>
              <a:rPr lang="zh-CN" altLang="en-US" sz="2400" dirty="0">
                <a:solidFill>
                  <a:srgbClr val="FF3300"/>
                </a:solidFill>
                <a:latin typeface="黑体" pitchFamily="49" charset="-122"/>
                <a:ea typeface="黑体" pitchFamily="49" charset="-122"/>
              </a:rPr>
              <a:t>推广</a:t>
            </a:r>
            <a:r>
              <a:rPr lang="zh-CN" altLang="en-US" sz="2400" dirty="0">
                <a:solidFill>
                  <a:schemeClr val="accent1"/>
                </a:solidFill>
                <a:latin typeface="黑体" pitchFamily="49" charset="-122"/>
                <a:ea typeface="黑体" pitchFamily="49" charset="-122"/>
              </a:rPr>
              <a:t>并</a:t>
            </a:r>
            <a:r>
              <a:rPr lang="zh-CN" altLang="en-US" sz="2400" dirty="0">
                <a:solidFill>
                  <a:srgbClr val="FF3300"/>
                </a:solidFill>
                <a:latin typeface="黑体" pitchFamily="49" charset="-122"/>
                <a:ea typeface="黑体" pitchFamily="49" charset="-122"/>
              </a:rPr>
              <a:t>移植</a:t>
            </a:r>
            <a:r>
              <a:rPr lang="zh-CN" altLang="en-US" sz="2400" dirty="0">
                <a:solidFill>
                  <a:schemeClr val="accent1"/>
                </a:solidFill>
                <a:latin typeface="黑体" pitchFamily="49" charset="-122"/>
                <a:ea typeface="黑体" pitchFamily="49" charset="-122"/>
              </a:rPr>
              <a:t>到更广泛的问题</a:t>
            </a:r>
            <a:r>
              <a:rPr lang="zh-CN" altLang="en-US" sz="2400" dirty="0" smtClean="0">
                <a:solidFill>
                  <a:schemeClr val="accent1"/>
                </a:solidFill>
                <a:latin typeface="黑体" pitchFamily="49" charset="-122"/>
                <a:ea typeface="黑体" pitchFamily="49" charset="-122"/>
              </a:rPr>
              <a:t>中。</a:t>
            </a:r>
            <a:endParaRPr lang="en-US" altLang="ko-KR" dirty="0">
              <a:solidFill>
                <a:schemeClr val="accent1"/>
              </a:solidFill>
              <a:latin typeface="HY헤드라인M" pitchFamily="2" charset="-127"/>
              <a:ea typeface="HY헤드라인M" pitchFamily="2" charset="-127"/>
            </a:endParaRPr>
          </a:p>
        </p:txBody>
      </p:sp>
    </p:spTree>
    <p:extLst>
      <p:ext uri="{BB962C8B-B14F-4D97-AF65-F5344CB8AC3E}">
        <p14:creationId xmlns:p14="http://schemas.microsoft.com/office/powerpoint/2010/main" val="1967637551"/>
      </p:ext>
    </p:extLst>
  </p:cSld>
  <p:clrMapOvr>
    <a:masterClrMapping/>
  </p:clrMapOvr>
  <p:transition spd="slow" advTm="8124">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Freeform 6"/>
          <p:cNvSpPr/>
          <p:nvPr/>
        </p:nvSpPr>
        <p:spPr bwMode="auto">
          <a:xfrm flipH="1">
            <a:off x="11929873"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rgbClr val="F66414"/>
          </a:solidFill>
          <a:ln>
            <a:noFill/>
          </a:ln>
        </p:spPr>
        <p:txBody>
          <a:bodyPr vert="horz" wrap="square" lIns="91428" tIns="45714" rIns="91428" bIns="45714" numCol="1" anchor="t" anchorCtr="0" compatLnSpc="1"/>
          <a:lstStyle/>
          <a:p>
            <a:endParaRPr lang="zh-CN" altLang="en-US" dirty="0"/>
          </a:p>
        </p:txBody>
      </p:sp>
      <p:sp>
        <p:nvSpPr>
          <p:cNvPr id="83" name="Freeform 6"/>
          <p:cNvSpPr/>
          <p:nvPr/>
        </p:nvSpPr>
        <p:spPr bwMode="auto">
          <a:xfrm flipH="1">
            <a:off x="2"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chemeClr val="tx2"/>
          </a:solidFill>
          <a:ln>
            <a:noFill/>
          </a:ln>
        </p:spPr>
        <p:txBody>
          <a:bodyPr vert="horz" wrap="square" lIns="91428" tIns="45714" rIns="91428" bIns="45714" numCol="1" anchor="t" anchorCtr="0" compatLnSpc="1"/>
          <a:lstStyle/>
          <a:p>
            <a:endParaRPr lang="zh-CN" altLang="en-US" dirty="0"/>
          </a:p>
        </p:txBody>
      </p:sp>
      <p:sp>
        <p:nvSpPr>
          <p:cNvPr id="4" name="矩形 3"/>
          <p:cNvSpPr/>
          <p:nvPr/>
        </p:nvSpPr>
        <p:spPr bwMode="auto">
          <a:xfrm>
            <a:off x="0" y="238581"/>
            <a:ext cx="409749" cy="333328"/>
          </a:xfrm>
          <a:prstGeom prst="rect">
            <a:avLst/>
          </a:prstGeom>
          <a:solidFill>
            <a:srgbClr val="F66414"/>
          </a:solidFill>
          <a:ln w="9525" cap="flat" cmpd="sng" algn="ctr">
            <a:noFill/>
            <a:prstDash val="solid"/>
            <a:round/>
            <a:headEnd type="none" w="med" len="med"/>
            <a:tailEnd type="none" w="med" len="med"/>
          </a:ln>
          <a:effectLst/>
        </p:spPr>
        <p:txBody>
          <a:bodyPr vert="horz" wrap="square" lIns="91428" tIns="45714" rIns="91428" bIns="45714" numCol="1" rtlCol="0" anchor="t" anchorCtr="0" compatLnSpc="1"/>
          <a:lstStyle/>
          <a:p>
            <a:pPr defTabSz="913765"/>
            <a:endParaRPr lang="zh-CN" altLang="en-US" sz="1700"/>
          </a:p>
        </p:txBody>
      </p:sp>
      <p:sp>
        <p:nvSpPr>
          <p:cNvPr id="3" name="矩形 2"/>
          <p:cNvSpPr/>
          <p:nvPr/>
        </p:nvSpPr>
        <p:spPr>
          <a:xfrm>
            <a:off x="985813" y="2039063"/>
            <a:ext cx="10755761" cy="3329758"/>
          </a:xfrm>
          <a:prstGeom prst="rect">
            <a:avLst/>
          </a:prstGeom>
        </p:spPr>
        <p:txBody>
          <a:bodyPr wrap="square">
            <a:spAutoFit/>
          </a:bodyPr>
          <a:lstStyle/>
          <a:p>
            <a:pPr>
              <a:lnSpc>
                <a:spcPct val="150000"/>
              </a:lnSpc>
            </a:pPr>
            <a:r>
              <a:rPr lang="zh-CN" altLang="en-US" sz="2400" dirty="0" smtClean="0">
                <a:solidFill>
                  <a:schemeClr val="accent1"/>
                </a:solidFill>
                <a:latin typeface="黑体" pitchFamily="49" charset="-122"/>
                <a:ea typeface="黑体" pitchFamily="49" charset="-122"/>
              </a:rPr>
              <a:t>    </a:t>
            </a:r>
            <a:r>
              <a:rPr lang="zh-CN" altLang="en-US" sz="2400" dirty="0" smtClean="0">
                <a:solidFill>
                  <a:srgbClr val="FF3300"/>
                </a:solidFill>
                <a:latin typeface="黑体" pitchFamily="49" charset="-122"/>
                <a:ea typeface="黑体" pitchFamily="49" charset="-122"/>
              </a:rPr>
              <a:t>算法</a:t>
            </a:r>
            <a:r>
              <a:rPr lang="zh-CN" altLang="en-US" sz="2400" dirty="0">
                <a:solidFill>
                  <a:srgbClr val="FF3300"/>
                </a:solidFill>
                <a:latin typeface="黑体" pitchFamily="49" charset="-122"/>
                <a:ea typeface="黑体" pitchFamily="49" charset="-122"/>
              </a:rPr>
              <a:t>是程序设计的灵魂，程序设计语言是实现算法的重要工具。</a:t>
            </a:r>
            <a:r>
              <a:rPr lang="zh-CN" altLang="en-US" sz="2400" dirty="0">
                <a:solidFill>
                  <a:schemeClr val="accent1"/>
                </a:solidFill>
                <a:latin typeface="黑体" pitchFamily="49" charset="-122"/>
                <a:ea typeface="黑体" pitchFamily="49" charset="-122"/>
              </a:rPr>
              <a:t>本模块针对算法与程序设计的应用，为满足学生个性发展需要而设置。</a:t>
            </a:r>
          </a:p>
          <a:p>
            <a:pPr>
              <a:lnSpc>
                <a:spcPct val="150000"/>
              </a:lnSpc>
            </a:pPr>
            <a:r>
              <a:rPr lang="zh-CN" altLang="en-US" sz="2400" dirty="0" smtClean="0">
                <a:solidFill>
                  <a:schemeClr val="accent1"/>
                </a:solidFill>
                <a:latin typeface="黑体" pitchFamily="49" charset="-122"/>
                <a:ea typeface="黑体" pitchFamily="49" charset="-122"/>
              </a:rPr>
              <a:t>    通过</a:t>
            </a:r>
            <a:r>
              <a:rPr lang="zh-CN" altLang="en-US" sz="2400" dirty="0">
                <a:solidFill>
                  <a:schemeClr val="accent1"/>
                </a:solidFill>
                <a:latin typeface="黑体" pitchFamily="49" charset="-122"/>
                <a:ea typeface="黑体" pitchFamily="49" charset="-122"/>
              </a:rPr>
              <a:t>本模块的学习，了解算法设计的一般方法，了解一种程序设计语言，尝试利用一种程序设计语言实现简单的算法；了解利用计算机进行问题求解的基本思想、方法和过程</a:t>
            </a:r>
            <a:r>
              <a:rPr lang="zh-CN" altLang="en-US" sz="2400" dirty="0" smtClean="0">
                <a:solidFill>
                  <a:schemeClr val="accent1"/>
                </a:solidFill>
                <a:latin typeface="黑体" pitchFamily="49" charset="-122"/>
                <a:ea typeface="黑体" pitchFamily="49" charset="-122"/>
              </a:rPr>
              <a:t>。</a:t>
            </a:r>
            <a:endParaRPr lang="en-US" altLang="zh-CN" sz="2400" dirty="0" smtClean="0">
              <a:solidFill>
                <a:schemeClr val="accent1"/>
              </a:solidFill>
              <a:latin typeface="黑体" pitchFamily="49" charset="-122"/>
              <a:ea typeface="黑体" pitchFamily="49" charset="-122"/>
            </a:endParaRPr>
          </a:p>
          <a:p>
            <a:pPr>
              <a:lnSpc>
                <a:spcPct val="150000"/>
              </a:lnSpc>
            </a:pPr>
            <a:endParaRPr lang="zh-CN" altLang="en-US" sz="2400" dirty="0">
              <a:solidFill>
                <a:schemeClr val="accent1"/>
              </a:solidFill>
              <a:latin typeface="黑体" pitchFamily="49" charset="-122"/>
              <a:ea typeface="黑体" pitchFamily="49" charset="-122"/>
            </a:endParaRPr>
          </a:p>
        </p:txBody>
      </p:sp>
      <p:sp>
        <p:nvSpPr>
          <p:cNvPr id="2" name="矩形 1"/>
          <p:cNvSpPr/>
          <p:nvPr/>
        </p:nvSpPr>
        <p:spPr>
          <a:xfrm>
            <a:off x="953237" y="666517"/>
            <a:ext cx="5032147" cy="793487"/>
          </a:xfrm>
          <a:prstGeom prst="rect">
            <a:avLst/>
          </a:prstGeom>
        </p:spPr>
        <p:txBody>
          <a:bodyPr wrap="none">
            <a:spAutoFit/>
          </a:bodyPr>
          <a:lstStyle/>
          <a:p>
            <a:pPr>
              <a:lnSpc>
                <a:spcPct val="150000"/>
              </a:lnSpc>
            </a:pPr>
            <a:r>
              <a:rPr lang="zh-CN" altLang="en-US" sz="3600" dirty="0">
                <a:solidFill>
                  <a:srgbClr val="AF2019"/>
                </a:solidFill>
                <a:latin typeface="黑体" pitchFamily="49" charset="-122"/>
                <a:ea typeface="黑体" pitchFamily="49" charset="-122"/>
              </a:rPr>
              <a:t>模块</a:t>
            </a:r>
            <a:r>
              <a:rPr lang="en-US" altLang="zh-CN" sz="3600" dirty="0">
                <a:solidFill>
                  <a:srgbClr val="AF2019"/>
                </a:solidFill>
                <a:latin typeface="黑体" pitchFamily="49" charset="-122"/>
                <a:ea typeface="黑体" pitchFamily="49" charset="-122"/>
              </a:rPr>
              <a:t>2  </a:t>
            </a:r>
            <a:r>
              <a:rPr lang="zh-CN" altLang="en-US" sz="3600" dirty="0">
                <a:solidFill>
                  <a:srgbClr val="AF2019"/>
                </a:solidFill>
                <a:latin typeface="黑体" pitchFamily="49" charset="-122"/>
                <a:ea typeface="黑体" pitchFamily="49" charset="-122"/>
              </a:rPr>
              <a:t>算法与程序设计</a:t>
            </a:r>
            <a:endParaRPr lang="zh-CN" altLang="en-US" sz="3600" dirty="0">
              <a:solidFill>
                <a:srgbClr val="AF2019"/>
              </a:solidFill>
              <a:latin typeface="黑体" pitchFamily="49" charset="-122"/>
              <a:ea typeface="黑体" pitchFamily="49" charset="-122"/>
            </a:endParaRPr>
          </a:p>
        </p:txBody>
      </p:sp>
    </p:spTree>
    <p:extLst>
      <p:ext uri="{BB962C8B-B14F-4D97-AF65-F5344CB8AC3E}">
        <p14:creationId xmlns:p14="http://schemas.microsoft.com/office/powerpoint/2010/main" val="4076859129"/>
      </p:ext>
    </p:extLst>
  </p:cSld>
  <p:clrMapOvr>
    <a:masterClrMapping/>
  </p:clrMapOvr>
  <p:transition spd="slow" advTm="8124">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Freeform 6"/>
          <p:cNvSpPr/>
          <p:nvPr/>
        </p:nvSpPr>
        <p:spPr bwMode="auto">
          <a:xfrm flipH="1">
            <a:off x="11929873"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rgbClr val="F66414"/>
          </a:solidFill>
          <a:ln>
            <a:noFill/>
          </a:ln>
        </p:spPr>
        <p:txBody>
          <a:bodyPr vert="horz" wrap="square" lIns="91428" tIns="45714" rIns="91428" bIns="45714" numCol="1" anchor="t" anchorCtr="0" compatLnSpc="1"/>
          <a:lstStyle/>
          <a:p>
            <a:endParaRPr lang="zh-CN" altLang="en-US" dirty="0"/>
          </a:p>
        </p:txBody>
      </p:sp>
      <p:sp>
        <p:nvSpPr>
          <p:cNvPr id="83" name="Freeform 6"/>
          <p:cNvSpPr/>
          <p:nvPr/>
        </p:nvSpPr>
        <p:spPr bwMode="auto">
          <a:xfrm flipH="1">
            <a:off x="2"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chemeClr val="tx2"/>
          </a:solidFill>
          <a:ln>
            <a:noFill/>
          </a:ln>
        </p:spPr>
        <p:txBody>
          <a:bodyPr vert="horz" wrap="square" lIns="91428" tIns="45714" rIns="91428" bIns="45714" numCol="1" anchor="t" anchorCtr="0" compatLnSpc="1"/>
          <a:lstStyle/>
          <a:p>
            <a:endParaRPr lang="zh-CN" altLang="en-US" dirty="0"/>
          </a:p>
        </p:txBody>
      </p:sp>
      <p:sp>
        <p:nvSpPr>
          <p:cNvPr id="4" name="矩形 3"/>
          <p:cNvSpPr/>
          <p:nvPr/>
        </p:nvSpPr>
        <p:spPr bwMode="auto">
          <a:xfrm>
            <a:off x="0" y="238581"/>
            <a:ext cx="409749" cy="333328"/>
          </a:xfrm>
          <a:prstGeom prst="rect">
            <a:avLst/>
          </a:prstGeom>
          <a:solidFill>
            <a:srgbClr val="F66414"/>
          </a:solidFill>
          <a:ln w="9525" cap="flat" cmpd="sng" algn="ctr">
            <a:noFill/>
            <a:prstDash val="solid"/>
            <a:round/>
            <a:headEnd type="none" w="med" len="med"/>
            <a:tailEnd type="none" w="med" len="med"/>
          </a:ln>
          <a:effectLst/>
        </p:spPr>
        <p:txBody>
          <a:bodyPr vert="horz" wrap="square" lIns="91428" tIns="45714" rIns="91428" bIns="45714" numCol="1" rtlCol="0" anchor="t" anchorCtr="0" compatLnSpc="1"/>
          <a:lstStyle/>
          <a:p>
            <a:pPr defTabSz="913765"/>
            <a:endParaRPr lang="zh-CN" altLang="en-US" sz="1700"/>
          </a:p>
        </p:txBody>
      </p:sp>
      <p:sp>
        <p:nvSpPr>
          <p:cNvPr id="3" name="矩形 2"/>
          <p:cNvSpPr/>
          <p:nvPr/>
        </p:nvSpPr>
        <p:spPr>
          <a:xfrm>
            <a:off x="754121" y="980728"/>
            <a:ext cx="10755761" cy="3970318"/>
          </a:xfrm>
          <a:prstGeom prst="rect">
            <a:avLst/>
          </a:prstGeom>
        </p:spPr>
        <p:txBody>
          <a:bodyPr wrap="square">
            <a:spAutoFit/>
          </a:bodyPr>
          <a:lstStyle/>
          <a:p>
            <a:pPr>
              <a:lnSpc>
                <a:spcPct val="150000"/>
              </a:lnSpc>
            </a:pPr>
            <a:r>
              <a:rPr lang="zh-CN" altLang="en-US" sz="2400" dirty="0">
                <a:solidFill>
                  <a:schemeClr val="accent1"/>
                </a:solidFill>
                <a:latin typeface="黑体" pitchFamily="49" charset="-122"/>
                <a:ea typeface="黑体" pitchFamily="49" charset="-122"/>
              </a:rPr>
              <a:t>本模块内容主要包括</a:t>
            </a:r>
            <a:r>
              <a:rPr lang="zh-CN" altLang="en-US" sz="2400" dirty="0">
                <a:solidFill>
                  <a:srgbClr val="FF3300"/>
                </a:solidFill>
                <a:latin typeface="黑体" pitchFamily="49" charset="-122"/>
                <a:ea typeface="黑体" pitchFamily="49" charset="-122"/>
              </a:rPr>
              <a:t>算法与问题解决、程序结构与设计</a:t>
            </a:r>
            <a:r>
              <a:rPr lang="zh-CN" altLang="en-US" sz="2400" dirty="0">
                <a:solidFill>
                  <a:schemeClr val="accent1"/>
                </a:solidFill>
                <a:latin typeface="黑体" pitchFamily="49" charset="-122"/>
                <a:ea typeface="黑体" pitchFamily="49" charset="-122"/>
              </a:rPr>
              <a:t>，具体内容与说明如下：</a:t>
            </a:r>
          </a:p>
          <a:p>
            <a:pPr>
              <a:lnSpc>
                <a:spcPct val="150000"/>
              </a:lnSpc>
            </a:pPr>
            <a:endParaRPr lang="en-US" altLang="zh-CN" sz="2400" dirty="0" smtClean="0">
              <a:solidFill>
                <a:schemeClr val="accent1"/>
              </a:solidFill>
              <a:latin typeface="黑体" pitchFamily="49" charset="-122"/>
              <a:ea typeface="黑体" pitchFamily="49" charset="-122"/>
            </a:endParaRPr>
          </a:p>
          <a:p>
            <a:pPr>
              <a:lnSpc>
                <a:spcPct val="150000"/>
              </a:lnSpc>
            </a:pPr>
            <a:r>
              <a:rPr lang="en-US" altLang="zh-CN" sz="2400" dirty="0" smtClean="0">
                <a:solidFill>
                  <a:schemeClr val="accent1"/>
                </a:solidFill>
                <a:latin typeface="黑体" pitchFamily="49" charset="-122"/>
                <a:ea typeface="黑体" pitchFamily="49" charset="-122"/>
              </a:rPr>
              <a:t>1</a:t>
            </a:r>
            <a:r>
              <a:rPr lang="zh-CN" altLang="en-US" sz="2400" dirty="0">
                <a:solidFill>
                  <a:schemeClr val="accent1"/>
                </a:solidFill>
                <a:latin typeface="黑体" pitchFamily="49" charset="-122"/>
                <a:ea typeface="黑体" pitchFamily="49" charset="-122"/>
              </a:rPr>
              <a:t>．算法与问题解决</a:t>
            </a:r>
          </a:p>
          <a:p>
            <a:pPr>
              <a:lnSpc>
                <a:spcPct val="150000"/>
              </a:lnSpc>
            </a:pPr>
            <a:r>
              <a:rPr lang="zh-CN" altLang="en-US" sz="2400" dirty="0">
                <a:solidFill>
                  <a:schemeClr val="accent1"/>
                </a:solidFill>
                <a:latin typeface="黑体" pitchFamily="49" charset="-122"/>
                <a:ea typeface="黑体" pitchFamily="49" charset="-122"/>
              </a:rPr>
              <a:t>（</a:t>
            </a:r>
            <a:r>
              <a:rPr lang="en-US" altLang="zh-CN" sz="2400" dirty="0">
                <a:solidFill>
                  <a:schemeClr val="accent1"/>
                </a:solidFill>
                <a:latin typeface="黑体" pitchFamily="49" charset="-122"/>
                <a:ea typeface="黑体" pitchFamily="49" charset="-122"/>
              </a:rPr>
              <a:t>1</a:t>
            </a:r>
            <a:r>
              <a:rPr lang="zh-CN" altLang="en-US" sz="2400" dirty="0">
                <a:solidFill>
                  <a:schemeClr val="accent1"/>
                </a:solidFill>
                <a:latin typeface="黑体" pitchFamily="49" charset="-122"/>
                <a:ea typeface="黑体" pitchFamily="49" charset="-122"/>
              </a:rPr>
              <a:t>）能结合生活中的具体问题，体验算法思想及其意义，初步了解算法。</a:t>
            </a:r>
          </a:p>
          <a:p>
            <a:pPr>
              <a:lnSpc>
                <a:spcPct val="150000"/>
              </a:lnSpc>
            </a:pPr>
            <a:r>
              <a:rPr lang="zh-CN" altLang="en-US" sz="2400" dirty="0">
                <a:solidFill>
                  <a:schemeClr val="accent1"/>
                </a:solidFill>
                <a:latin typeface="黑体" pitchFamily="49" charset="-122"/>
                <a:ea typeface="黑体" pitchFamily="49" charset="-122"/>
              </a:rPr>
              <a:t>（</a:t>
            </a:r>
            <a:r>
              <a:rPr lang="en-US" altLang="zh-CN" sz="2400" dirty="0">
                <a:solidFill>
                  <a:schemeClr val="accent1"/>
                </a:solidFill>
                <a:latin typeface="黑体" pitchFamily="49" charset="-122"/>
                <a:ea typeface="黑体" pitchFamily="49" charset="-122"/>
              </a:rPr>
              <a:t>2</a:t>
            </a:r>
            <a:r>
              <a:rPr lang="zh-CN" altLang="en-US" sz="2400" dirty="0">
                <a:solidFill>
                  <a:schemeClr val="accent1"/>
                </a:solidFill>
                <a:latin typeface="黑体" pitchFamily="49" charset="-122"/>
                <a:ea typeface="黑体" pitchFamily="49" charset="-122"/>
              </a:rPr>
              <a:t>）会使用自然语言和流程图描述算法，知道流程图的基本图例，了解自然语言和流程图的区别和联系。</a:t>
            </a:r>
          </a:p>
          <a:p>
            <a:pPr>
              <a:lnSpc>
                <a:spcPct val="150000"/>
              </a:lnSpc>
            </a:pPr>
            <a:r>
              <a:rPr lang="zh-CN" altLang="en-US" sz="2400" dirty="0">
                <a:solidFill>
                  <a:schemeClr val="accent1"/>
                </a:solidFill>
                <a:latin typeface="黑体" pitchFamily="49" charset="-122"/>
                <a:ea typeface="黑体" pitchFamily="49" charset="-122"/>
              </a:rPr>
              <a:t>（</a:t>
            </a:r>
            <a:r>
              <a:rPr lang="en-US" altLang="zh-CN" sz="2400" dirty="0">
                <a:solidFill>
                  <a:schemeClr val="accent1"/>
                </a:solidFill>
                <a:latin typeface="黑体" pitchFamily="49" charset="-122"/>
                <a:ea typeface="黑体" pitchFamily="49" charset="-122"/>
              </a:rPr>
              <a:t>3</a:t>
            </a:r>
            <a:r>
              <a:rPr lang="zh-CN" altLang="en-US" sz="2400" dirty="0">
                <a:solidFill>
                  <a:schemeClr val="accent1"/>
                </a:solidFill>
                <a:latin typeface="黑体" pitchFamily="49" charset="-122"/>
                <a:ea typeface="黑体" pitchFamily="49" charset="-122"/>
              </a:rPr>
              <a:t>）知道算法的多样性，能有意识地设计与改进算法，优化问题解决的方案</a:t>
            </a:r>
            <a:r>
              <a:rPr lang="zh-CN" altLang="en-US" sz="2400" dirty="0" smtClean="0">
                <a:solidFill>
                  <a:schemeClr val="accent1"/>
                </a:solidFill>
                <a:latin typeface="黑体" pitchFamily="49" charset="-122"/>
                <a:ea typeface="黑体" pitchFamily="49" charset="-122"/>
              </a:rPr>
              <a:t>。</a:t>
            </a:r>
            <a:endParaRPr lang="zh-CN" altLang="en-US" sz="2400" dirty="0">
              <a:solidFill>
                <a:schemeClr val="accent1"/>
              </a:solidFill>
              <a:latin typeface="黑体" pitchFamily="49" charset="-122"/>
              <a:ea typeface="黑体" pitchFamily="49" charset="-122"/>
            </a:endParaRPr>
          </a:p>
        </p:txBody>
      </p:sp>
    </p:spTree>
    <p:extLst>
      <p:ext uri="{BB962C8B-B14F-4D97-AF65-F5344CB8AC3E}">
        <p14:creationId xmlns:p14="http://schemas.microsoft.com/office/powerpoint/2010/main" val="1720209889"/>
      </p:ext>
    </p:extLst>
  </p:cSld>
  <p:clrMapOvr>
    <a:masterClrMapping/>
  </p:clrMapOvr>
  <p:transition spd="slow" advTm="8124">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Freeform 6"/>
          <p:cNvSpPr/>
          <p:nvPr/>
        </p:nvSpPr>
        <p:spPr bwMode="auto">
          <a:xfrm flipH="1">
            <a:off x="11929873"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rgbClr val="F66414"/>
          </a:solidFill>
          <a:ln>
            <a:noFill/>
          </a:ln>
        </p:spPr>
        <p:txBody>
          <a:bodyPr vert="horz" wrap="square" lIns="91428" tIns="45714" rIns="91428" bIns="45714" numCol="1" anchor="t" anchorCtr="0" compatLnSpc="1"/>
          <a:lstStyle/>
          <a:p>
            <a:endParaRPr lang="zh-CN" altLang="en-US" dirty="0"/>
          </a:p>
        </p:txBody>
      </p:sp>
      <p:sp>
        <p:nvSpPr>
          <p:cNvPr id="83" name="Freeform 6"/>
          <p:cNvSpPr/>
          <p:nvPr/>
        </p:nvSpPr>
        <p:spPr bwMode="auto">
          <a:xfrm flipH="1">
            <a:off x="2"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chemeClr val="tx2"/>
          </a:solidFill>
          <a:ln>
            <a:noFill/>
          </a:ln>
        </p:spPr>
        <p:txBody>
          <a:bodyPr vert="horz" wrap="square" lIns="91428" tIns="45714" rIns="91428" bIns="45714" numCol="1" anchor="t" anchorCtr="0" compatLnSpc="1"/>
          <a:lstStyle/>
          <a:p>
            <a:endParaRPr lang="zh-CN" altLang="en-US" dirty="0"/>
          </a:p>
        </p:txBody>
      </p:sp>
      <p:sp>
        <p:nvSpPr>
          <p:cNvPr id="4" name="矩形 3"/>
          <p:cNvSpPr/>
          <p:nvPr/>
        </p:nvSpPr>
        <p:spPr bwMode="auto">
          <a:xfrm>
            <a:off x="0" y="238581"/>
            <a:ext cx="409749" cy="333328"/>
          </a:xfrm>
          <a:prstGeom prst="rect">
            <a:avLst/>
          </a:prstGeom>
          <a:solidFill>
            <a:srgbClr val="F66414"/>
          </a:solidFill>
          <a:ln w="9525" cap="flat" cmpd="sng" algn="ctr">
            <a:noFill/>
            <a:prstDash val="solid"/>
            <a:round/>
            <a:headEnd type="none" w="med" len="med"/>
            <a:tailEnd type="none" w="med" len="med"/>
          </a:ln>
          <a:effectLst/>
        </p:spPr>
        <p:txBody>
          <a:bodyPr vert="horz" wrap="square" lIns="91428" tIns="45714" rIns="91428" bIns="45714" numCol="1" rtlCol="0" anchor="t" anchorCtr="0" compatLnSpc="1"/>
          <a:lstStyle/>
          <a:p>
            <a:pPr defTabSz="913765"/>
            <a:endParaRPr lang="zh-CN" altLang="en-US" sz="1700"/>
          </a:p>
        </p:txBody>
      </p:sp>
      <p:sp>
        <p:nvSpPr>
          <p:cNvPr id="3" name="矩形 2"/>
          <p:cNvSpPr/>
          <p:nvPr/>
        </p:nvSpPr>
        <p:spPr>
          <a:xfrm>
            <a:off x="754121" y="980728"/>
            <a:ext cx="10755761" cy="5632311"/>
          </a:xfrm>
          <a:prstGeom prst="rect">
            <a:avLst/>
          </a:prstGeom>
        </p:spPr>
        <p:txBody>
          <a:bodyPr wrap="square">
            <a:spAutoFit/>
          </a:bodyPr>
          <a:lstStyle/>
          <a:p>
            <a:pPr>
              <a:lnSpc>
                <a:spcPct val="150000"/>
              </a:lnSpc>
            </a:pPr>
            <a:r>
              <a:rPr lang="en-US" altLang="zh-CN" sz="2400" dirty="0" smtClean="0">
                <a:solidFill>
                  <a:schemeClr val="accent1"/>
                </a:solidFill>
                <a:latin typeface="黑体" pitchFamily="49" charset="-122"/>
                <a:ea typeface="黑体" pitchFamily="49" charset="-122"/>
              </a:rPr>
              <a:t>2</a:t>
            </a:r>
            <a:r>
              <a:rPr lang="zh-CN" altLang="en-US" sz="2400" dirty="0">
                <a:solidFill>
                  <a:schemeClr val="accent1"/>
                </a:solidFill>
                <a:latin typeface="黑体" pitchFamily="49" charset="-122"/>
                <a:ea typeface="黑体" pitchFamily="49" charset="-122"/>
              </a:rPr>
              <a:t>．程序结构与设计</a:t>
            </a:r>
          </a:p>
          <a:p>
            <a:pPr>
              <a:lnSpc>
                <a:spcPct val="150000"/>
              </a:lnSpc>
            </a:pPr>
            <a:r>
              <a:rPr lang="zh-CN" altLang="en-US" sz="2400" dirty="0">
                <a:solidFill>
                  <a:schemeClr val="accent1"/>
                </a:solidFill>
                <a:latin typeface="黑体" pitchFamily="49" charset="-122"/>
                <a:ea typeface="黑体" pitchFamily="49" charset="-122"/>
              </a:rPr>
              <a:t>（</a:t>
            </a:r>
            <a:r>
              <a:rPr lang="en-US" altLang="zh-CN" sz="2400" dirty="0">
                <a:solidFill>
                  <a:schemeClr val="accent1"/>
                </a:solidFill>
                <a:latin typeface="黑体" pitchFamily="49" charset="-122"/>
                <a:ea typeface="黑体" pitchFamily="49" charset="-122"/>
              </a:rPr>
              <a:t>1</a:t>
            </a:r>
            <a:r>
              <a:rPr lang="zh-CN" altLang="en-US" sz="2400" dirty="0">
                <a:solidFill>
                  <a:schemeClr val="accent1"/>
                </a:solidFill>
                <a:latin typeface="黑体" pitchFamily="49" charset="-122"/>
                <a:ea typeface="黑体" pitchFamily="49" charset="-122"/>
              </a:rPr>
              <a:t>）了解程序的基本知识，知道程序的基本结构：顺序结构、分支结构和循环结构。</a:t>
            </a:r>
          </a:p>
          <a:p>
            <a:pPr>
              <a:lnSpc>
                <a:spcPct val="150000"/>
              </a:lnSpc>
            </a:pPr>
            <a:r>
              <a:rPr lang="zh-CN" altLang="en-US" sz="2400" dirty="0">
                <a:solidFill>
                  <a:schemeClr val="accent1"/>
                </a:solidFill>
                <a:latin typeface="黑体" pitchFamily="49" charset="-122"/>
                <a:ea typeface="黑体" pitchFamily="49" charset="-122"/>
              </a:rPr>
              <a:t>（</a:t>
            </a:r>
            <a:r>
              <a:rPr lang="en-US" altLang="zh-CN" sz="2400" dirty="0">
                <a:solidFill>
                  <a:schemeClr val="accent1"/>
                </a:solidFill>
                <a:latin typeface="黑体" pitchFamily="49" charset="-122"/>
                <a:ea typeface="黑体" pitchFamily="49" charset="-122"/>
              </a:rPr>
              <a:t>2</a:t>
            </a:r>
            <a:r>
              <a:rPr lang="zh-CN" altLang="en-US" sz="2400" dirty="0">
                <a:solidFill>
                  <a:schemeClr val="accent1"/>
                </a:solidFill>
                <a:latin typeface="黑体" pitchFamily="49" charset="-122"/>
                <a:ea typeface="黑体" pitchFamily="49" charset="-122"/>
              </a:rPr>
              <a:t>）能选择一种容易掌握的程序设计高级语言，掌握其基本的语法规则。</a:t>
            </a:r>
          </a:p>
          <a:p>
            <a:pPr>
              <a:lnSpc>
                <a:spcPct val="150000"/>
              </a:lnSpc>
            </a:pPr>
            <a:r>
              <a:rPr lang="zh-CN" altLang="en-US" sz="2400" dirty="0">
                <a:solidFill>
                  <a:schemeClr val="accent1"/>
                </a:solidFill>
                <a:latin typeface="黑体" pitchFamily="49" charset="-122"/>
                <a:ea typeface="黑体" pitchFamily="49" charset="-122"/>
              </a:rPr>
              <a:t>（</a:t>
            </a:r>
            <a:r>
              <a:rPr lang="en-US" altLang="zh-CN" sz="2400" dirty="0">
                <a:solidFill>
                  <a:schemeClr val="accent1"/>
                </a:solidFill>
                <a:latin typeface="黑体" pitchFamily="49" charset="-122"/>
                <a:ea typeface="黑体" pitchFamily="49" charset="-122"/>
              </a:rPr>
              <a:t>3</a:t>
            </a:r>
            <a:r>
              <a:rPr lang="zh-CN" altLang="en-US" sz="2400" dirty="0">
                <a:solidFill>
                  <a:schemeClr val="accent1"/>
                </a:solidFill>
                <a:latin typeface="黑体" pitchFamily="49" charset="-122"/>
                <a:ea typeface="黑体" pitchFamily="49" charset="-122"/>
              </a:rPr>
              <a:t>）能结合生活中的实际问题，进行算法分析，选择程序结构，并编写程序解决问题。</a:t>
            </a:r>
          </a:p>
          <a:p>
            <a:pPr>
              <a:lnSpc>
                <a:spcPct val="150000"/>
              </a:lnSpc>
            </a:pPr>
            <a:r>
              <a:rPr lang="zh-CN" altLang="en-US" sz="2400" dirty="0">
                <a:solidFill>
                  <a:schemeClr val="accent1"/>
                </a:solidFill>
                <a:latin typeface="黑体" pitchFamily="49" charset="-122"/>
                <a:ea typeface="黑体" pitchFamily="49" charset="-122"/>
              </a:rPr>
              <a:t>（</a:t>
            </a:r>
            <a:r>
              <a:rPr lang="en-US" altLang="zh-CN" sz="2400" dirty="0">
                <a:solidFill>
                  <a:schemeClr val="accent1"/>
                </a:solidFill>
                <a:latin typeface="黑体" pitchFamily="49" charset="-122"/>
                <a:ea typeface="黑体" pitchFamily="49" charset="-122"/>
              </a:rPr>
              <a:t>4</a:t>
            </a:r>
            <a:r>
              <a:rPr lang="zh-CN" altLang="en-US" sz="2400" dirty="0">
                <a:solidFill>
                  <a:schemeClr val="accent1"/>
                </a:solidFill>
                <a:latin typeface="黑体" pitchFamily="49" charset="-122"/>
                <a:ea typeface="黑体" pitchFamily="49" charset="-122"/>
              </a:rPr>
              <a:t>）能读懂简单的程序，知道程序表达的基本意义，会测试与调试程序。</a:t>
            </a:r>
          </a:p>
          <a:p>
            <a:pPr>
              <a:lnSpc>
                <a:spcPct val="150000"/>
              </a:lnSpc>
            </a:pPr>
            <a:r>
              <a:rPr lang="zh-CN" altLang="en-US" sz="2400" dirty="0">
                <a:solidFill>
                  <a:schemeClr val="accent1"/>
                </a:solidFill>
                <a:latin typeface="黑体" pitchFamily="49" charset="-122"/>
                <a:ea typeface="黑体" pitchFamily="49" charset="-122"/>
              </a:rPr>
              <a:t>（</a:t>
            </a:r>
            <a:r>
              <a:rPr lang="en-US" altLang="zh-CN" sz="2400" dirty="0">
                <a:solidFill>
                  <a:schemeClr val="accent1"/>
                </a:solidFill>
                <a:latin typeface="黑体" pitchFamily="49" charset="-122"/>
                <a:ea typeface="黑体" pitchFamily="49" charset="-122"/>
              </a:rPr>
              <a:t>5</a:t>
            </a:r>
            <a:r>
              <a:rPr lang="zh-CN" altLang="en-US" sz="2400" dirty="0">
                <a:solidFill>
                  <a:schemeClr val="accent1"/>
                </a:solidFill>
                <a:latin typeface="黑体" pitchFamily="49" charset="-122"/>
                <a:ea typeface="黑体" pitchFamily="49" charset="-122"/>
              </a:rPr>
              <a:t>）了解面向对象和模块化程序设计解决问题的思维和方法。</a:t>
            </a:r>
          </a:p>
          <a:p>
            <a:pPr>
              <a:lnSpc>
                <a:spcPct val="150000"/>
              </a:lnSpc>
            </a:pPr>
            <a:r>
              <a:rPr lang="zh-CN" altLang="en-US" sz="2400" dirty="0">
                <a:solidFill>
                  <a:schemeClr val="accent1"/>
                </a:solidFill>
                <a:latin typeface="黑体" pitchFamily="49" charset="-122"/>
                <a:ea typeface="黑体" pitchFamily="49" charset="-122"/>
              </a:rPr>
              <a:t>（</a:t>
            </a:r>
            <a:r>
              <a:rPr lang="en-US" altLang="zh-CN" sz="2400" dirty="0">
                <a:solidFill>
                  <a:schemeClr val="accent1"/>
                </a:solidFill>
                <a:latin typeface="黑体" pitchFamily="49" charset="-122"/>
                <a:ea typeface="黑体" pitchFamily="49" charset="-122"/>
              </a:rPr>
              <a:t>6</a:t>
            </a:r>
            <a:r>
              <a:rPr lang="zh-CN" altLang="en-US" sz="2400" dirty="0">
                <a:solidFill>
                  <a:schemeClr val="accent1"/>
                </a:solidFill>
                <a:latin typeface="黑体" pitchFamily="49" charset="-122"/>
                <a:ea typeface="黑体" pitchFamily="49" charset="-122"/>
              </a:rPr>
              <a:t>）了解程序中的批量数据处理的方法和意义。</a:t>
            </a:r>
          </a:p>
          <a:p>
            <a:pPr>
              <a:lnSpc>
                <a:spcPct val="150000"/>
              </a:lnSpc>
            </a:pPr>
            <a:endParaRPr lang="zh-CN" altLang="en-US" sz="2400" dirty="0">
              <a:solidFill>
                <a:schemeClr val="accent1"/>
              </a:solidFill>
              <a:latin typeface="黑体" pitchFamily="49" charset="-122"/>
              <a:ea typeface="黑体" pitchFamily="49" charset="-122"/>
            </a:endParaRPr>
          </a:p>
        </p:txBody>
      </p:sp>
    </p:spTree>
    <p:extLst>
      <p:ext uri="{BB962C8B-B14F-4D97-AF65-F5344CB8AC3E}">
        <p14:creationId xmlns:p14="http://schemas.microsoft.com/office/powerpoint/2010/main" val="2017812210"/>
      </p:ext>
    </p:extLst>
  </p:cSld>
  <p:clrMapOvr>
    <a:masterClrMapping/>
  </p:clrMapOvr>
  <p:transition spd="slow" advTm="8124">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half" idx="2"/>
          </p:nvPr>
        </p:nvSpPr>
        <p:spPr>
          <a:xfrm>
            <a:off x="913805" y="908720"/>
            <a:ext cx="4464496" cy="692238"/>
          </a:xfrm>
        </p:spPr>
        <p:txBody>
          <a:bodyPr>
            <a:noAutofit/>
          </a:bodyPr>
          <a:lstStyle/>
          <a:p>
            <a:r>
              <a:rPr lang="zh-CN" altLang="en-US" sz="2800" dirty="0" smtClean="0">
                <a:solidFill>
                  <a:srgbClr val="DF2E25"/>
                </a:solidFill>
                <a:latin typeface="黑体" panose="02010609060101010101" pitchFamily="49" charset="-122"/>
                <a:ea typeface="黑体" panose="02010609060101010101" pitchFamily="49" charset="-122"/>
              </a:rPr>
              <a:t>程序设计教学面临的问题</a:t>
            </a:r>
            <a:endParaRPr lang="en-US" altLang="zh-CN" sz="2800" dirty="0">
              <a:solidFill>
                <a:srgbClr val="DF2E25"/>
              </a:solidFill>
              <a:latin typeface="黑体" panose="02010609060101010101" pitchFamily="49" charset="-122"/>
              <a:ea typeface="黑体" panose="02010609060101010101" pitchFamily="49" charset="-122"/>
              <a:hlinkClick r:id="rId2" action="ppaction://hlinkfile"/>
            </a:endParaRPr>
          </a:p>
        </p:txBody>
      </p:sp>
      <p:sp>
        <p:nvSpPr>
          <p:cNvPr id="12" name="文本占位符 3"/>
          <p:cNvSpPr txBox="1">
            <a:spLocks/>
          </p:cNvSpPr>
          <p:nvPr/>
        </p:nvSpPr>
        <p:spPr>
          <a:xfrm>
            <a:off x="1990697" y="1916832"/>
            <a:ext cx="5976659" cy="2034235"/>
          </a:xfrm>
          <a:prstGeom prst="rect">
            <a:avLst/>
          </a:prstGeom>
        </p:spPr>
        <p:txBody>
          <a:bodyPr vert="horz" lIns="0" tIns="45720" rIns="0" bIns="45720" rtlCol="0">
            <a:noAutofit/>
          </a:bodyPr>
          <a:lstStyle>
            <a:lvl1pPr marL="0" indent="0" algn="l" defTabSz="914400" rtl="0" eaLnBrk="1" latinLnBrk="0" hangingPunct="1">
              <a:lnSpc>
                <a:spcPct val="90000"/>
              </a:lnSpc>
              <a:spcBef>
                <a:spcPts val="1200"/>
              </a:spcBef>
              <a:buSzPct val="50000"/>
              <a:buFont typeface="Wingdings" panose="05000000000000000000" pitchFamily="2" charset="2"/>
              <a:buNone/>
              <a:defRPr sz="1800" kern="1200">
                <a:solidFill>
                  <a:schemeClr val="tx1"/>
                </a:solidFill>
                <a:latin typeface="Microsoft YaHei UI" panose="020B0503020204020204" pitchFamily="34" charset="-122"/>
                <a:ea typeface="Microsoft YaHei UI" panose="020B0503020204020204" pitchFamily="34" charset="-122"/>
                <a:cs typeface="+mn-cs"/>
              </a:defRPr>
            </a:lvl1pPr>
            <a:lvl2pPr marL="457200" indent="0" algn="l" defTabSz="914400" rtl="0" eaLnBrk="1" latinLnBrk="0" hangingPunct="1">
              <a:lnSpc>
                <a:spcPct val="90000"/>
              </a:lnSpc>
              <a:spcBef>
                <a:spcPts val="600"/>
              </a:spcBef>
              <a:buFont typeface="Wingdings" panose="05000000000000000000" pitchFamily="2" charset="2"/>
              <a:buNone/>
              <a:defRPr sz="1400" kern="1200">
                <a:solidFill>
                  <a:schemeClr val="tx1"/>
                </a:solidFill>
                <a:latin typeface="Microsoft YaHei UI" panose="020B0503020204020204" pitchFamily="34" charset="-122"/>
                <a:ea typeface="Microsoft YaHei UI" panose="020B0503020204020204" pitchFamily="34" charset="-122"/>
                <a:cs typeface="+mn-cs"/>
              </a:defRPr>
            </a:lvl2pPr>
            <a:lvl3pPr marL="914400" indent="0" algn="l" defTabSz="914400" rtl="0" eaLnBrk="1" latinLnBrk="0" hangingPunct="1">
              <a:lnSpc>
                <a:spcPct val="90000"/>
              </a:lnSpc>
              <a:spcBef>
                <a:spcPts val="600"/>
              </a:spcBef>
              <a:buFont typeface="Wingdings" panose="05000000000000000000" pitchFamily="2" charset="2"/>
              <a:buNone/>
              <a:defRPr sz="1200" kern="1200">
                <a:solidFill>
                  <a:schemeClr val="tx1"/>
                </a:solidFill>
                <a:latin typeface="Microsoft YaHei UI" panose="020B0503020204020204" pitchFamily="34" charset="-122"/>
                <a:ea typeface="Microsoft YaHei UI" panose="020B0503020204020204" pitchFamily="34" charset="-122"/>
                <a:cs typeface="+mn-cs"/>
              </a:defRPr>
            </a:lvl3pPr>
            <a:lvl4pPr marL="1371600" indent="0" algn="l" defTabSz="914400" rtl="0" eaLnBrk="1" latinLnBrk="0" hangingPunct="1">
              <a:lnSpc>
                <a:spcPct val="90000"/>
              </a:lnSpc>
              <a:spcBef>
                <a:spcPts val="6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4pPr>
            <a:lvl5pPr marL="1828800" indent="0" algn="l" defTabSz="914400" rtl="0" eaLnBrk="1" latinLnBrk="0" hangingPunct="1">
              <a:lnSpc>
                <a:spcPct val="90000"/>
              </a:lnSpc>
              <a:spcBef>
                <a:spcPts val="6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5pPr>
            <a:lvl6pPr marL="22860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6pPr>
            <a:lvl7pPr marL="27432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7pPr>
            <a:lvl8pPr marL="32004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8pPr>
            <a:lvl9pPr marL="36576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9pPr>
          </a:lstStyle>
          <a:p>
            <a:pPr>
              <a:lnSpc>
                <a:spcPct val="150000"/>
              </a:lnSpc>
            </a:pPr>
            <a:r>
              <a:rPr lang="zh-CN" altLang="en-US" sz="2800" dirty="0">
                <a:solidFill>
                  <a:schemeClr val="accent1"/>
                </a:solidFill>
                <a:latin typeface="黑体" panose="02010609060101010101" pitchFamily="49" charset="-122"/>
                <a:ea typeface="黑体" panose="02010609060101010101" pitchFamily="49" charset="-122"/>
              </a:rPr>
              <a:t>对</a:t>
            </a:r>
            <a:r>
              <a:rPr lang="zh-CN" altLang="en-US" sz="2800" dirty="0" smtClean="0">
                <a:solidFill>
                  <a:schemeClr val="accent1"/>
                </a:solidFill>
                <a:latin typeface="黑体" panose="02010609060101010101" pitchFamily="49" charset="-122"/>
                <a:ea typeface="黑体" panose="02010609060101010101" pitchFamily="49" charset="-122"/>
              </a:rPr>
              <a:t>教材中蕴含结构体系缺乏整体把握</a:t>
            </a:r>
            <a:endParaRPr lang="en-US" altLang="zh-CN" sz="2800" dirty="0" smtClean="0">
              <a:solidFill>
                <a:schemeClr val="accent1"/>
              </a:solidFill>
              <a:latin typeface="黑体" panose="02010609060101010101" pitchFamily="49" charset="-122"/>
              <a:ea typeface="黑体" panose="02010609060101010101" pitchFamily="49" charset="-122"/>
            </a:endParaRPr>
          </a:p>
          <a:p>
            <a:pPr>
              <a:lnSpc>
                <a:spcPct val="150000"/>
              </a:lnSpc>
            </a:pPr>
            <a:r>
              <a:rPr lang="zh-CN" altLang="en-US" sz="2800" dirty="0" smtClean="0">
                <a:solidFill>
                  <a:schemeClr val="accent1"/>
                </a:solidFill>
                <a:latin typeface="黑体" panose="02010609060101010101" pitchFamily="49" charset="-122"/>
                <a:ea typeface="黑体" panose="02010609060101010101" pitchFamily="49" charset="-122"/>
              </a:rPr>
              <a:t>教师程序设计能力偏弱</a:t>
            </a:r>
            <a:endParaRPr lang="en-US" altLang="zh-CN" sz="2800" dirty="0" smtClean="0">
              <a:solidFill>
                <a:schemeClr val="accent1"/>
              </a:solidFill>
              <a:latin typeface="黑体" panose="02010609060101010101" pitchFamily="49" charset="-122"/>
              <a:ea typeface="黑体" panose="02010609060101010101" pitchFamily="49" charset="-122"/>
            </a:endParaRPr>
          </a:p>
          <a:p>
            <a:pPr>
              <a:lnSpc>
                <a:spcPct val="150000"/>
              </a:lnSpc>
            </a:pPr>
            <a:r>
              <a:rPr lang="zh-CN" altLang="en-US" sz="2800" dirty="0">
                <a:solidFill>
                  <a:schemeClr val="accent1"/>
                </a:solidFill>
                <a:latin typeface="黑体" panose="02010609060101010101" pitchFamily="49" charset="-122"/>
                <a:ea typeface="黑体" panose="02010609060101010101" pitchFamily="49" charset="-122"/>
              </a:rPr>
              <a:t>学生学习分层差异显著</a:t>
            </a:r>
          </a:p>
          <a:p>
            <a:pPr>
              <a:lnSpc>
                <a:spcPct val="150000"/>
              </a:lnSpc>
            </a:pPr>
            <a:endParaRPr lang="en-US" altLang="zh-CN" sz="2800" dirty="0" smtClean="0">
              <a:solidFill>
                <a:schemeClr val="accent1"/>
              </a:solidFill>
              <a:latin typeface="黑体" panose="02010609060101010101" pitchFamily="49" charset="-122"/>
              <a:ea typeface="黑体" panose="02010609060101010101" pitchFamily="49" charset="-122"/>
            </a:endParaRPr>
          </a:p>
          <a:p>
            <a:pPr>
              <a:lnSpc>
                <a:spcPct val="150000"/>
              </a:lnSpc>
            </a:pPr>
            <a:endParaRPr lang="en-US" altLang="zh-CN" sz="2800" dirty="0">
              <a:solidFill>
                <a:schemeClr val="accent1"/>
              </a:solidFill>
              <a:latin typeface="黑体" panose="02010609060101010101" pitchFamily="49" charset="-122"/>
              <a:ea typeface="黑体" panose="02010609060101010101" pitchFamily="49" charset="-122"/>
              <a:hlinkClick r:id="rId2" action="ppaction://hlinkfile"/>
            </a:endParaRPr>
          </a:p>
        </p:txBody>
      </p:sp>
      <p:sp>
        <p:nvSpPr>
          <p:cNvPr id="6" name="Freeform 6"/>
          <p:cNvSpPr/>
          <p:nvPr/>
        </p:nvSpPr>
        <p:spPr bwMode="auto">
          <a:xfrm flipH="1">
            <a:off x="11929873"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rgbClr val="F66414"/>
          </a:solidFill>
          <a:ln>
            <a:noFill/>
          </a:ln>
        </p:spPr>
        <p:txBody>
          <a:bodyPr vert="horz" wrap="square" lIns="91428" tIns="45714" rIns="91428" bIns="45714" numCol="1" anchor="t" anchorCtr="0" compatLnSpc="1"/>
          <a:lstStyle/>
          <a:p>
            <a:endParaRPr lang="zh-CN" altLang="en-US" dirty="0"/>
          </a:p>
        </p:txBody>
      </p:sp>
      <p:sp>
        <p:nvSpPr>
          <p:cNvPr id="7" name="Freeform 6"/>
          <p:cNvSpPr/>
          <p:nvPr/>
        </p:nvSpPr>
        <p:spPr bwMode="auto">
          <a:xfrm flipH="1">
            <a:off x="2"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chemeClr val="tx2"/>
          </a:solidFill>
          <a:ln>
            <a:noFill/>
          </a:ln>
        </p:spPr>
        <p:txBody>
          <a:bodyPr vert="horz" wrap="square" lIns="91428" tIns="45714" rIns="91428" bIns="45714" numCol="1" anchor="t" anchorCtr="0" compatLnSpc="1"/>
          <a:lstStyle/>
          <a:p>
            <a:endParaRPr lang="zh-CN" altLang="en-US" dirty="0"/>
          </a:p>
        </p:txBody>
      </p:sp>
      <p:sp>
        <p:nvSpPr>
          <p:cNvPr id="8" name="矩形 7"/>
          <p:cNvSpPr/>
          <p:nvPr/>
        </p:nvSpPr>
        <p:spPr bwMode="auto">
          <a:xfrm>
            <a:off x="0" y="238581"/>
            <a:ext cx="409749" cy="333328"/>
          </a:xfrm>
          <a:prstGeom prst="rect">
            <a:avLst/>
          </a:prstGeom>
          <a:solidFill>
            <a:srgbClr val="F66414"/>
          </a:solidFill>
          <a:ln w="9525" cap="flat" cmpd="sng" algn="ctr">
            <a:noFill/>
            <a:prstDash val="solid"/>
            <a:round/>
            <a:headEnd type="none" w="med" len="med"/>
            <a:tailEnd type="none" w="med" len="med"/>
          </a:ln>
          <a:effectLst/>
        </p:spPr>
        <p:txBody>
          <a:bodyPr vert="horz" wrap="square" lIns="91428" tIns="45714" rIns="91428" bIns="45714" numCol="1" rtlCol="0" anchor="t" anchorCtr="0" compatLnSpc="1"/>
          <a:lstStyle/>
          <a:p>
            <a:pPr defTabSz="913765"/>
            <a:endParaRPr lang="zh-CN" altLang="en-US" sz="1700"/>
          </a:p>
        </p:txBody>
      </p:sp>
    </p:spTree>
    <p:extLst>
      <p:ext uri="{BB962C8B-B14F-4D97-AF65-F5344CB8AC3E}">
        <p14:creationId xmlns:p14="http://schemas.microsoft.com/office/powerpoint/2010/main" val="1446204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占位符 3"/>
          <p:cNvSpPr txBox="1">
            <a:spLocks/>
          </p:cNvSpPr>
          <p:nvPr/>
        </p:nvSpPr>
        <p:spPr>
          <a:xfrm>
            <a:off x="553765" y="1003513"/>
            <a:ext cx="5904656" cy="2034235"/>
          </a:xfrm>
          <a:prstGeom prst="rect">
            <a:avLst/>
          </a:prstGeom>
        </p:spPr>
        <p:txBody>
          <a:bodyPr vert="horz" lIns="0" tIns="45720" rIns="0" bIns="45720" rtlCol="0">
            <a:noAutofit/>
          </a:bodyPr>
          <a:lstStyle>
            <a:lvl1pPr marL="0" indent="0" algn="l" defTabSz="914400" rtl="0" eaLnBrk="1" latinLnBrk="0" hangingPunct="1">
              <a:lnSpc>
                <a:spcPct val="90000"/>
              </a:lnSpc>
              <a:spcBef>
                <a:spcPts val="1200"/>
              </a:spcBef>
              <a:buSzPct val="50000"/>
              <a:buFont typeface="Wingdings" panose="05000000000000000000" pitchFamily="2" charset="2"/>
              <a:buNone/>
              <a:defRPr sz="1800" kern="1200">
                <a:solidFill>
                  <a:schemeClr val="tx1"/>
                </a:solidFill>
                <a:latin typeface="Microsoft YaHei UI" panose="020B0503020204020204" pitchFamily="34" charset="-122"/>
                <a:ea typeface="Microsoft YaHei UI" panose="020B0503020204020204" pitchFamily="34" charset="-122"/>
                <a:cs typeface="+mn-cs"/>
              </a:defRPr>
            </a:lvl1pPr>
            <a:lvl2pPr marL="457200" indent="0" algn="l" defTabSz="914400" rtl="0" eaLnBrk="1" latinLnBrk="0" hangingPunct="1">
              <a:lnSpc>
                <a:spcPct val="90000"/>
              </a:lnSpc>
              <a:spcBef>
                <a:spcPts val="600"/>
              </a:spcBef>
              <a:buFont typeface="Wingdings" panose="05000000000000000000" pitchFamily="2" charset="2"/>
              <a:buNone/>
              <a:defRPr sz="1400" kern="1200">
                <a:solidFill>
                  <a:schemeClr val="tx1"/>
                </a:solidFill>
                <a:latin typeface="Microsoft YaHei UI" panose="020B0503020204020204" pitchFamily="34" charset="-122"/>
                <a:ea typeface="Microsoft YaHei UI" panose="020B0503020204020204" pitchFamily="34" charset="-122"/>
                <a:cs typeface="+mn-cs"/>
              </a:defRPr>
            </a:lvl2pPr>
            <a:lvl3pPr marL="914400" indent="0" algn="l" defTabSz="914400" rtl="0" eaLnBrk="1" latinLnBrk="0" hangingPunct="1">
              <a:lnSpc>
                <a:spcPct val="90000"/>
              </a:lnSpc>
              <a:spcBef>
                <a:spcPts val="600"/>
              </a:spcBef>
              <a:buFont typeface="Wingdings" panose="05000000000000000000" pitchFamily="2" charset="2"/>
              <a:buNone/>
              <a:defRPr sz="1200" kern="1200">
                <a:solidFill>
                  <a:schemeClr val="tx1"/>
                </a:solidFill>
                <a:latin typeface="Microsoft YaHei UI" panose="020B0503020204020204" pitchFamily="34" charset="-122"/>
                <a:ea typeface="Microsoft YaHei UI" panose="020B0503020204020204" pitchFamily="34" charset="-122"/>
                <a:cs typeface="+mn-cs"/>
              </a:defRPr>
            </a:lvl3pPr>
            <a:lvl4pPr marL="1371600" indent="0" algn="l" defTabSz="914400" rtl="0" eaLnBrk="1" latinLnBrk="0" hangingPunct="1">
              <a:lnSpc>
                <a:spcPct val="90000"/>
              </a:lnSpc>
              <a:spcBef>
                <a:spcPts val="6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4pPr>
            <a:lvl5pPr marL="1828800" indent="0" algn="l" defTabSz="914400" rtl="0" eaLnBrk="1" latinLnBrk="0" hangingPunct="1">
              <a:lnSpc>
                <a:spcPct val="90000"/>
              </a:lnSpc>
              <a:spcBef>
                <a:spcPts val="6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5pPr>
            <a:lvl6pPr marL="22860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6pPr>
            <a:lvl7pPr marL="27432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7pPr>
            <a:lvl8pPr marL="32004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8pPr>
            <a:lvl9pPr marL="3657600" indent="0" algn="l" defTabSz="914400" rtl="0" eaLnBrk="1" latinLnBrk="0" hangingPunct="1">
              <a:lnSpc>
                <a:spcPct val="90000"/>
              </a:lnSpc>
              <a:spcBef>
                <a:spcPts val="500"/>
              </a:spcBef>
              <a:buFont typeface="Wingdings" panose="05000000000000000000" pitchFamily="2" charset="2"/>
              <a:buNone/>
              <a:defRPr sz="1000" kern="1200">
                <a:solidFill>
                  <a:schemeClr val="tx1"/>
                </a:solidFill>
                <a:latin typeface="Microsoft YaHei UI" panose="020B0503020204020204" pitchFamily="34" charset="-122"/>
                <a:ea typeface="Microsoft YaHei UI" panose="020B0503020204020204" pitchFamily="34" charset="-122"/>
                <a:cs typeface="+mn-cs"/>
              </a:defRPr>
            </a:lvl9pPr>
          </a:lstStyle>
          <a:p>
            <a:pPr>
              <a:lnSpc>
                <a:spcPct val="150000"/>
              </a:lnSpc>
            </a:pPr>
            <a:r>
              <a:rPr lang="en-US" altLang="zh-CN" sz="2400" dirty="0" err="1">
                <a:solidFill>
                  <a:schemeClr val="accent1"/>
                </a:solidFill>
                <a:latin typeface="黑体" panose="02010609060101010101" pitchFamily="49" charset="-122"/>
                <a:ea typeface="黑体" panose="02010609060101010101" pitchFamily="49" charset="-122"/>
              </a:rPr>
              <a:t>Minecraft</a:t>
            </a:r>
            <a:r>
              <a:rPr lang="zh-CN" altLang="en-US" sz="2400" dirty="0">
                <a:solidFill>
                  <a:schemeClr val="accent1"/>
                </a:solidFill>
                <a:latin typeface="黑体" panose="02010609060101010101" pitchFamily="49" charset="-122"/>
                <a:ea typeface="黑体" panose="02010609060101010101" pitchFamily="49" charset="-122"/>
              </a:rPr>
              <a:t>是一款沙盒游戏，整个游戏没有剧情，玩家在游戏中自由建设和破坏，透过像积木一样来对元素进行组合与拼凑，轻而易举的就能制作出小木屋、城堡甚至城市，玩家可以通过自己创造的作品来体验上帝一般的感觉。在这款游戏里，不仅可以单人娱乐，还可以多人联机，玩家也可以安装一些模组来增加游戏趣味性。</a:t>
            </a:r>
            <a:endParaRPr lang="en-US" altLang="zh-CN" sz="2400" dirty="0" smtClean="0">
              <a:solidFill>
                <a:schemeClr val="accent1"/>
              </a:solidFill>
              <a:latin typeface="黑体" panose="02010609060101010101" pitchFamily="49" charset="-122"/>
              <a:ea typeface="黑体" panose="02010609060101010101" pitchFamily="49" charset="-122"/>
            </a:endParaRPr>
          </a:p>
          <a:p>
            <a:pPr>
              <a:lnSpc>
                <a:spcPct val="150000"/>
              </a:lnSpc>
            </a:pPr>
            <a:endParaRPr lang="en-US" altLang="zh-CN" sz="2800" dirty="0">
              <a:solidFill>
                <a:schemeClr val="accent1"/>
              </a:solidFill>
              <a:latin typeface="黑体" panose="02010609060101010101" pitchFamily="49" charset="-122"/>
              <a:ea typeface="黑体" panose="02010609060101010101" pitchFamily="49" charset="-122"/>
              <a:hlinkClick r:id="rId2" action="ppaction://hlinkfile"/>
            </a:endParaRPr>
          </a:p>
        </p:txBody>
      </p:sp>
      <p:sp>
        <p:nvSpPr>
          <p:cNvPr id="6" name="Freeform 6"/>
          <p:cNvSpPr/>
          <p:nvPr/>
        </p:nvSpPr>
        <p:spPr bwMode="auto">
          <a:xfrm flipH="1">
            <a:off x="11929873"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rgbClr val="F66414"/>
          </a:solidFill>
          <a:ln>
            <a:noFill/>
          </a:ln>
        </p:spPr>
        <p:txBody>
          <a:bodyPr vert="horz" wrap="square" lIns="91428" tIns="45714" rIns="91428" bIns="45714" numCol="1" anchor="t" anchorCtr="0" compatLnSpc="1"/>
          <a:lstStyle/>
          <a:p>
            <a:endParaRPr lang="zh-CN" altLang="en-US" dirty="0"/>
          </a:p>
        </p:txBody>
      </p:sp>
      <p:sp>
        <p:nvSpPr>
          <p:cNvPr id="7" name="Freeform 6"/>
          <p:cNvSpPr/>
          <p:nvPr/>
        </p:nvSpPr>
        <p:spPr bwMode="auto">
          <a:xfrm flipH="1">
            <a:off x="2" y="666517"/>
            <a:ext cx="266892" cy="6074851"/>
          </a:xfrm>
          <a:custGeom>
            <a:avLst/>
            <a:gdLst/>
            <a:ahLst/>
            <a:cxnLst/>
            <a:rect l="l" t="t" r="r" b="b"/>
            <a:pathLst>
              <a:path w="621232" h="2527151">
                <a:moveTo>
                  <a:pt x="621232" y="0"/>
                </a:moveTo>
                <a:lnTo>
                  <a:pt x="0" y="0"/>
                </a:lnTo>
                <a:lnTo>
                  <a:pt x="0" y="2527151"/>
                </a:lnTo>
                <a:lnTo>
                  <a:pt x="621232" y="2527151"/>
                </a:lnTo>
                <a:close/>
              </a:path>
            </a:pathLst>
          </a:custGeom>
          <a:solidFill>
            <a:schemeClr val="tx2"/>
          </a:solidFill>
          <a:ln>
            <a:noFill/>
          </a:ln>
        </p:spPr>
        <p:txBody>
          <a:bodyPr vert="horz" wrap="square" lIns="91428" tIns="45714" rIns="91428" bIns="45714" numCol="1" anchor="t" anchorCtr="0" compatLnSpc="1"/>
          <a:lstStyle/>
          <a:p>
            <a:endParaRPr lang="zh-CN" altLang="en-US" dirty="0"/>
          </a:p>
        </p:txBody>
      </p:sp>
      <p:sp>
        <p:nvSpPr>
          <p:cNvPr id="8" name="矩形 7"/>
          <p:cNvSpPr/>
          <p:nvPr/>
        </p:nvSpPr>
        <p:spPr bwMode="auto">
          <a:xfrm>
            <a:off x="0" y="238581"/>
            <a:ext cx="409749" cy="333328"/>
          </a:xfrm>
          <a:prstGeom prst="rect">
            <a:avLst/>
          </a:prstGeom>
          <a:solidFill>
            <a:srgbClr val="F66414"/>
          </a:solidFill>
          <a:ln w="9525" cap="flat" cmpd="sng" algn="ctr">
            <a:noFill/>
            <a:prstDash val="solid"/>
            <a:round/>
            <a:headEnd type="none" w="med" len="med"/>
            <a:tailEnd type="none" w="med" len="med"/>
          </a:ln>
          <a:effectLst/>
        </p:spPr>
        <p:txBody>
          <a:bodyPr vert="horz" wrap="square" lIns="91428" tIns="45714" rIns="91428" bIns="45714" numCol="1" rtlCol="0" anchor="t" anchorCtr="0" compatLnSpc="1"/>
          <a:lstStyle/>
          <a:p>
            <a:pPr defTabSz="913765"/>
            <a:endParaRPr lang="zh-CN" altLang="en-US" sz="1700"/>
          </a:p>
        </p:txBody>
      </p:sp>
      <p:sp>
        <p:nvSpPr>
          <p:cNvPr id="3" name="矩形 2"/>
          <p:cNvSpPr/>
          <p:nvPr/>
        </p:nvSpPr>
        <p:spPr>
          <a:xfrm>
            <a:off x="769789" y="5733256"/>
            <a:ext cx="7003840" cy="523220"/>
          </a:xfrm>
          <a:prstGeom prst="rect">
            <a:avLst/>
          </a:prstGeom>
        </p:spPr>
        <p:txBody>
          <a:bodyPr wrap="none">
            <a:spAutoFit/>
          </a:bodyPr>
          <a:lstStyle/>
          <a:p>
            <a:r>
              <a:rPr lang="en-US" altLang="zh-CN" sz="2800" dirty="0"/>
              <a:t>http://helloworldroom.com/blocky/code/add</a:t>
            </a:r>
            <a:endParaRPr lang="zh-CN" altLang="en-US" sz="2800" dirty="0"/>
          </a:p>
        </p:txBody>
      </p:sp>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8066" y="1021160"/>
            <a:ext cx="4303801" cy="2420888"/>
          </a:xfrm>
          <a:prstGeom prst="rect">
            <a:avLst/>
          </a:prstGeom>
        </p:spPr>
      </p:pic>
      <p:pic>
        <p:nvPicPr>
          <p:cNvPr id="9" name="图片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82507" y="3734841"/>
            <a:ext cx="4303801" cy="1658675"/>
          </a:xfrm>
          <a:prstGeom prst="rect">
            <a:avLst/>
          </a:prstGeom>
        </p:spPr>
      </p:pic>
    </p:spTree>
    <p:extLst>
      <p:ext uri="{BB962C8B-B14F-4D97-AF65-F5344CB8AC3E}">
        <p14:creationId xmlns:p14="http://schemas.microsoft.com/office/powerpoint/2010/main" val="31786511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2_默认设计模板">
  <a:themeElements>
    <a:clrScheme name="自定义 1">
      <a:dk1>
        <a:srgbClr val="C4261D"/>
      </a:dk1>
      <a:lt1>
        <a:srgbClr val="FF9900"/>
      </a:lt1>
      <a:dk2>
        <a:srgbClr val="4D4D4D"/>
      </a:dk2>
      <a:lt2>
        <a:srgbClr val="C2C1C1"/>
      </a:lt2>
      <a:accent1>
        <a:srgbClr val="080808"/>
      </a:accent1>
      <a:accent2>
        <a:srgbClr val="333333"/>
      </a:accent2>
      <a:accent3>
        <a:srgbClr val="C4261D"/>
      </a:accent3>
      <a:accent4>
        <a:srgbClr val="FF9900"/>
      </a:accent4>
      <a:accent5>
        <a:srgbClr val="4D4D4D"/>
      </a:accent5>
      <a:accent6>
        <a:srgbClr val="999999"/>
      </a:accent6>
      <a:hlink>
        <a:srgbClr val="080808"/>
      </a:hlink>
      <a:folHlink>
        <a:srgbClr val="DEDEDD"/>
      </a:folHlink>
    </a:clrScheme>
    <a:fontScheme name="默认设计模板">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默认设计模板 13">
        <a:dk1>
          <a:srgbClr val="000000"/>
        </a:dk1>
        <a:lt1>
          <a:srgbClr val="FFFFD9"/>
        </a:lt1>
        <a:dk2>
          <a:srgbClr val="2B2E30"/>
        </a:dk2>
        <a:lt2>
          <a:srgbClr val="777777"/>
        </a:lt2>
        <a:accent1>
          <a:srgbClr val="7FBA00"/>
        </a:accent1>
        <a:accent2>
          <a:srgbClr val="FCDB00"/>
        </a:accent2>
        <a:accent3>
          <a:srgbClr val="FFFFE9"/>
        </a:accent3>
        <a:accent4>
          <a:srgbClr val="000000"/>
        </a:accent4>
        <a:accent5>
          <a:srgbClr val="C0D9AA"/>
        </a:accent5>
        <a:accent6>
          <a:srgbClr val="E4C600"/>
        </a:accent6>
        <a:hlink>
          <a:srgbClr val="21A3D0"/>
        </a:hlink>
        <a:folHlink>
          <a:srgbClr val="DA25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TotalTime>
  <Words>1595</Words>
  <Application>Microsoft Office PowerPoint</Application>
  <PresentationFormat>自定义</PresentationFormat>
  <Paragraphs>112</Paragraphs>
  <Slides>17</Slides>
  <Notes>12</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17</vt:i4>
      </vt:variant>
    </vt:vector>
  </HeadingPairs>
  <TitlesOfParts>
    <vt:vector size="27" baseType="lpstr">
      <vt:lpstr>HY헤드라인M</vt:lpstr>
      <vt:lpstr>Microsoft YaHei UI</vt:lpstr>
      <vt:lpstr>仿宋_GB2312</vt:lpstr>
      <vt:lpstr>黑体</vt:lpstr>
      <vt:lpstr>宋体</vt:lpstr>
      <vt:lpstr>微软雅黑</vt:lpstr>
      <vt:lpstr>Arial</vt:lpstr>
      <vt:lpstr>Calibri</vt:lpstr>
      <vt:lpstr>Wingdings</vt:lpstr>
      <vt:lpstr>2_默认设计模板</vt:lpstr>
      <vt:lpstr>面向计算思维养成的                   程序设计教学</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lyx</cp:lastModifiedBy>
  <cp:revision>804</cp:revision>
  <dcterms:created xsi:type="dcterms:W3CDTF">2013-01-25T01:44:00Z</dcterms:created>
  <dcterms:modified xsi:type="dcterms:W3CDTF">2018-12-16T22:08:11Z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2052-10.1.0.6028</vt:lpwstr>
  </property>
</Properties>
</file>